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ink/ink2.xml" ContentType="application/inkml+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 id="2147483685" r:id="rId4"/>
    <p:sldMasterId id="2147483747" r:id="rId5"/>
    <p:sldMasterId id="2147483759" r:id="rId6"/>
  </p:sldMasterIdLst>
  <p:notesMasterIdLst>
    <p:notesMasterId r:id="rId32"/>
  </p:notesMasterIdLst>
  <p:sldIdLst>
    <p:sldId id="617" r:id="rId7"/>
    <p:sldId id="655" r:id="rId8"/>
    <p:sldId id="616" r:id="rId9"/>
    <p:sldId id="599" r:id="rId10"/>
    <p:sldId id="600" r:id="rId11"/>
    <p:sldId id="601" r:id="rId12"/>
    <p:sldId id="602" r:id="rId13"/>
    <p:sldId id="656" r:id="rId14"/>
    <p:sldId id="309" r:id="rId15"/>
    <p:sldId id="558" r:id="rId16"/>
    <p:sldId id="606" r:id="rId17"/>
    <p:sldId id="608" r:id="rId18"/>
    <p:sldId id="609" r:id="rId19"/>
    <p:sldId id="610" r:id="rId20"/>
    <p:sldId id="612" r:id="rId21"/>
    <p:sldId id="611" r:id="rId22"/>
    <p:sldId id="613" r:id="rId23"/>
    <p:sldId id="607" r:id="rId24"/>
    <p:sldId id="577" r:id="rId25"/>
    <p:sldId id="604" r:id="rId26"/>
    <p:sldId id="1426" r:id="rId27"/>
    <p:sldId id="1427" r:id="rId28"/>
    <p:sldId id="1424" r:id="rId29"/>
    <p:sldId id="1425" r:id="rId30"/>
    <p:sldId id="1428" r:id="rId31"/>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FFFFFF"/>
    <a:srgbClr val="FED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94"/>
  </p:normalViewPr>
  <p:slideViewPr>
    <p:cSldViewPr>
      <p:cViewPr varScale="1">
        <p:scale>
          <a:sx n="135" d="100"/>
          <a:sy n="135" d="100"/>
        </p:scale>
        <p:origin x="2124"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7T16:53:07.599"/>
    </inkml:context>
    <inkml:brush xml:id="br0">
      <inkml:brushProperty name="width" value="0.05" units="cm"/>
      <inkml:brushProperty name="height" value="0.05" units="cm"/>
      <inkml:brushProperty name="color" value="#E71224"/>
    </inkml:brush>
  </inkml:definitions>
  <inkml:trace contextRef="#ctx0" brushRef="#br0">657 1 24575,'-1'0'0,"-1"0"0,1 1 0,-1-1 0,1 0 0,0 1 0,0 0 0,-1-1 0,1 1 0,0-1 0,-1 1 0,1 1 0,-8 2 0,-39 19 0,-50 29 0,79-39 0,0-1 0,2 2 0,0 1 0,0 0 0,-19 23 0,17-15 0,3 0 0,-1 2 0,2 0 0,1 0 0,1 1 0,1 1 0,-9 31 0,14-36 0,2 0 0,0 0 0,2 1 0,1-1 0,0 1 0,1-1 0,2 1 0,0-1 0,9 41 0,-8-52 0,1 0 0,1 0 0,0-1 0,1 1 0,0 0 0,1-2 0,-1 1 0,1 0 0,13 12 0,-9-10 0,2 0 0,0-2 0,1 1 0,0-2 0,0 0 0,16 8 0,5-1 0,-1-1 0,2-2 0,0-1 0,0-3 0,47 8 0,5-5 0,0-3 0,133-3 0,177-31 0,-266 14 0,-65 5 0,68-14 0,-103 13 0,0-2 0,-1-1 0,0-1 0,34-18 0,-36 14 0,-1 0 0,-1-2 0,0-2 0,-2 0 0,36-36 0,-45 40 0,-2-1 0,0 0 0,-2 0 0,1-2 0,-1 0 0,-2 0 0,0-1 0,-1 1 0,9-31 0,-9 20 0,-3-1 0,0 0 0,-1-1 0,-2-51 0,-2 76 0,-1-1 0,0 1 0,-1 0 0,0-1 0,0 0 0,0 1 0,-1 0 0,0 1 0,0-1 0,0 0 0,-1 0 0,0 1 0,0-1 0,0 2 0,-9-7 0,-6-7 0,-1 1 0,-34-21 0,49 36 0,-21-15 0,-1 2 0,-1 1 0,0 0 0,-1 3 0,0 0 0,-1 3 0,0 0 0,-1 1 0,-56-4 0,1 7 0,-144 14 0,-86 31 0,213-24-149,-121 35 0,159-31 50,1 2-1,-116 60 1,113-46 136,3 3 0,-73 58 0,102-69-267,1 2 1,2 1-1,2 2 1,0 0-1,-24 39 1,23-23-6100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7T16:54:56.808"/>
    </inkml:context>
    <inkml:brush xml:id="br0">
      <inkml:brushProperty name="width" value="0.05" units="cm"/>
      <inkml:brushProperty name="height" value="0.05" units="cm"/>
      <inkml:brushProperty name="color" value="#E71224"/>
    </inkml:brush>
  </inkml:definitions>
  <inkml:trace contextRef="#ctx0" brushRef="#br0">3073 1 24575,'-5'0'0,"-4"0"0,4 5 0,-4-5 0,4 0 0,0 4 0,1 1 0,-6-5 0,6 5 0,-1-5 0,-4 4 0,4 6 0,-37 9 0,-183 88 0,-234 137 0,370-183 0,0-5 0,10 9 0,-1 6 0,0-1 0,-88 108 0,79-71 0,14 1 0,-5 9 0,10 0 0,5 0 0,4 5 0,4 5 0,-41 144 0,65-168 0,10 0 0,-1 0 0,10 5 0,5-5 0,0 5 0,4-5 0,10 4 0,-1-4 0,43 192 0,-37-243 0,4-1 0,4 1 0,1-5 0,5 4 0,-1 1 0,5-10 0,-5 5 0,6 0 0,60 56 0,-43-47 0,11 0 0,-1-9 0,5 4 0,-1-8 0,1-1 0,75 37 0,23-4 0,-4-5 0,9-9 0,0-4 0,0-15 0,220 37 0,23-22 0,0-15 0,624-14 0,828-145 0,-1246 65 0,-304 24 0,319-66 0,-483 62 0,0-11 0,-4-3 0,-1-6 0,160-84 0,-169 66 0,-5 0 0,-4-10 0,0-9 0,-10 0 0,169-168 0,-211 186 0,-9-3 0,0-1 0,-9 0 0,4-10 0,-5 1 0,-8 0 0,-1-5 0,-5 5 0,43-146 0,-43 94 0,-13-4 0,-1-1 0,-4-4 0,-10-239 0,-9 356 0,-5-5 0,1 5 0,-6 0 0,1-5 0,0 1 0,-1 3 0,-4 1 0,0 5 0,0-5 0,0 0 0,-5 0 0,1 4 0,-1-4 0,0 9 0,-42-32 0,-28-33 0,-4 4 0,-160-98 0,229 169 0,-97-71 0,-6 10 0,-4 4 0,0 1 0,-5 13 0,0 1 0,-4 13 0,-1 1 0,-4 4 0,-262-19 0,4 34 0,-674 65 0,-403 145 0,998-113-149,-567 165 0,745-146 50,4 10-1,-543 280 1,529-214 136,15 13 0,-343 272 0,478-323-267,5 9 1,9 5-1,10 9 1,-1 0-1,-112 183 1,108-108-6100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98D5FEB7-1343-45AF-9288-76FB1226AF70}" type="datetimeFigureOut">
              <a:rPr lang="en-US" smtClean="0"/>
              <a:t>4/3/2024</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854B23F6-70D1-4B3F-9869-7FFE24FCDFBA}" type="slidenum">
              <a:rPr lang="en-US" smtClean="0"/>
              <a:t>‹#›</a:t>
            </a:fld>
            <a:endParaRPr lang="en-US"/>
          </a:p>
        </p:txBody>
      </p:sp>
    </p:spTree>
    <p:extLst>
      <p:ext uri="{BB962C8B-B14F-4D97-AF65-F5344CB8AC3E}">
        <p14:creationId xmlns:p14="http://schemas.microsoft.com/office/powerpoint/2010/main" val="260734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Family Code Workshop brought to you by______________ with the help of materials from www.KnowYourNeuro.org and Dr. Crystal Collier, author of The NeuroWhereAbouts Guide.</a:t>
            </a:r>
          </a:p>
        </p:txBody>
      </p:sp>
      <p:sp>
        <p:nvSpPr>
          <p:cNvPr id="4" name="Slide Number Placeholder 3"/>
          <p:cNvSpPr>
            <a:spLocks noGrp="1"/>
          </p:cNvSpPr>
          <p:nvPr>
            <p:ph type="sldNum" sz="quarter" idx="5"/>
          </p:nvPr>
        </p:nvSpPr>
        <p:spPr/>
        <p:txBody>
          <a:bodyPr/>
          <a:lstStyle/>
          <a:p>
            <a:fld id="{854B23F6-70D1-4B3F-9869-7FFE24FCDFBA}" type="slidenum">
              <a:rPr lang="en-US" smtClean="0"/>
              <a:t>1</a:t>
            </a:fld>
            <a:endParaRPr lang="en-US"/>
          </a:p>
        </p:txBody>
      </p:sp>
    </p:spTree>
    <p:extLst>
      <p:ext uri="{BB962C8B-B14F-4D97-AF65-F5344CB8AC3E}">
        <p14:creationId xmlns:p14="http://schemas.microsoft.com/office/powerpoint/2010/main" val="244734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NeuroWhereAbouts Guide lists which high-risk behavior show up in a child’s developmental lifespan and how to talk about each in a developmental appropriate manner.</a:t>
            </a:r>
          </a:p>
        </p:txBody>
      </p:sp>
      <p:sp>
        <p:nvSpPr>
          <p:cNvPr id="4" name="Slide Number Placeholder 3"/>
          <p:cNvSpPr>
            <a:spLocks noGrp="1"/>
          </p:cNvSpPr>
          <p:nvPr>
            <p:ph type="sldNum" sz="quarter" idx="5"/>
          </p:nvPr>
        </p:nvSpPr>
        <p:spPr/>
        <p:txBody>
          <a:bodyPr/>
          <a:lstStyle/>
          <a:p>
            <a:fld id="{854B23F6-70D1-4B3F-9869-7FFE24FCDFBA}" type="slidenum">
              <a:rPr lang="en-US" smtClean="0"/>
              <a:t>10</a:t>
            </a:fld>
            <a:endParaRPr lang="en-US"/>
          </a:p>
        </p:txBody>
      </p:sp>
    </p:spTree>
    <p:extLst>
      <p:ext uri="{BB962C8B-B14F-4D97-AF65-F5344CB8AC3E}">
        <p14:creationId xmlns:p14="http://schemas.microsoft.com/office/powerpoint/2010/main" val="48987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solution is to create a family code. This can be completed as a family with children as young as 7. Gather families together with markers, crayons, scratch paper, and poster paper. Get the younger ones started by asking them to draw a picture that represents their family.</a:t>
            </a:r>
          </a:p>
        </p:txBody>
      </p:sp>
      <p:sp>
        <p:nvSpPr>
          <p:cNvPr id="4" name="Slide Number Placeholder 3"/>
          <p:cNvSpPr>
            <a:spLocks noGrp="1"/>
          </p:cNvSpPr>
          <p:nvPr>
            <p:ph type="sldNum" sz="quarter" idx="5"/>
          </p:nvPr>
        </p:nvSpPr>
        <p:spPr/>
        <p:txBody>
          <a:bodyPr/>
          <a:lstStyle/>
          <a:p>
            <a:fld id="{854B23F6-70D1-4B3F-9869-7FFE24FCDFBA}" type="slidenum">
              <a:rPr lang="en-US" smtClean="0"/>
              <a:t>11</a:t>
            </a:fld>
            <a:endParaRPr lang="en-US"/>
          </a:p>
        </p:txBody>
      </p:sp>
    </p:spTree>
    <p:extLst>
      <p:ext uri="{BB962C8B-B14F-4D97-AF65-F5344CB8AC3E}">
        <p14:creationId xmlns:p14="http://schemas.microsoft.com/office/powerpoint/2010/main" val="255977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brainstorm family values and pick 3-4 that represent your family.</a:t>
            </a:r>
          </a:p>
        </p:txBody>
      </p:sp>
      <p:sp>
        <p:nvSpPr>
          <p:cNvPr id="4" name="Slide Number Placeholder 3"/>
          <p:cNvSpPr>
            <a:spLocks noGrp="1"/>
          </p:cNvSpPr>
          <p:nvPr>
            <p:ph type="sldNum" sz="quarter" idx="5"/>
          </p:nvPr>
        </p:nvSpPr>
        <p:spPr/>
        <p:txBody>
          <a:bodyPr/>
          <a:lstStyle/>
          <a:p>
            <a:fld id="{854B23F6-70D1-4B3F-9869-7FFE24FCDFBA}" type="slidenum">
              <a:rPr lang="en-US" smtClean="0"/>
              <a:t>12</a:t>
            </a:fld>
            <a:endParaRPr lang="en-US"/>
          </a:p>
        </p:txBody>
      </p:sp>
    </p:spTree>
    <p:extLst>
      <p:ext uri="{BB962C8B-B14F-4D97-AF65-F5344CB8AC3E}">
        <p14:creationId xmlns:p14="http://schemas.microsoft.com/office/powerpoint/2010/main" val="195102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list of a few examples of values. Longer lists can be Googled or found on www.knowyourneuro.org on the Family page.</a:t>
            </a:r>
          </a:p>
        </p:txBody>
      </p:sp>
      <p:sp>
        <p:nvSpPr>
          <p:cNvPr id="4" name="Slide Number Placeholder 3"/>
          <p:cNvSpPr>
            <a:spLocks noGrp="1"/>
          </p:cNvSpPr>
          <p:nvPr>
            <p:ph type="sldNum" sz="quarter" idx="5"/>
          </p:nvPr>
        </p:nvSpPr>
        <p:spPr/>
        <p:txBody>
          <a:bodyPr/>
          <a:lstStyle/>
          <a:p>
            <a:fld id="{854B23F6-70D1-4B3F-9869-7FFE24FCDFBA}" type="slidenum">
              <a:rPr lang="en-US" smtClean="0"/>
              <a:t>13</a:t>
            </a:fld>
            <a:endParaRPr lang="en-US"/>
          </a:p>
        </p:txBody>
      </p:sp>
    </p:spTree>
    <p:extLst>
      <p:ext uri="{BB962C8B-B14F-4D97-AF65-F5344CB8AC3E}">
        <p14:creationId xmlns:p14="http://schemas.microsoft.com/office/powerpoint/2010/main" val="373716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to decide on the ‘no’s or what behavior do you want to say ‘no’ to as kids grow so that their brain is protected.</a:t>
            </a:r>
          </a:p>
        </p:txBody>
      </p:sp>
      <p:sp>
        <p:nvSpPr>
          <p:cNvPr id="4" name="Slide Number Placeholder 3"/>
          <p:cNvSpPr>
            <a:spLocks noGrp="1"/>
          </p:cNvSpPr>
          <p:nvPr>
            <p:ph type="sldNum" sz="quarter" idx="5"/>
          </p:nvPr>
        </p:nvSpPr>
        <p:spPr/>
        <p:txBody>
          <a:bodyPr/>
          <a:lstStyle/>
          <a:p>
            <a:fld id="{854B23F6-70D1-4B3F-9869-7FFE24FCDFBA}" type="slidenum">
              <a:rPr lang="en-US" smtClean="0"/>
              <a:t>14</a:t>
            </a:fld>
            <a:endParaRPr lang="en-US"/>
          </a:p>
        </p:txBody>
      </p:sp>
    </p:spTree>
    <p:extLst>
      <p:ext uri="{BB962C8B-B14F-4D97-AF65-F5344CB8AC3E}">
        <p14:creationId xmlns:p14="http://schemas.microsoft.com/office/powerpoint/2010/main" val="166099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questions families can discuss to determine what high-risk behavior to say ‘no’ to and why these are important for our family. This is a great time to discuss what high-risk behavior run in the family or the genetic tree.</a:t>
            </a:r>
          </a:p>
        </p:txBody>
      </p:sp>
      <p:sp>
        <p:nvSpPr>
          <p:cNvPr id="4" name="Slide Number Placeholder 3"/>
          <p:cNvSpPr>
            <a:spLocks noGrp="1"/>
          </p:cNvSpPr>
          <p:nvPr>
            <p:ph type="sldNum" sz="quarter" idx="5"/>
          </p:nvPr>
        </p:nvSpPr>
        <p:spPr/>
        <p:txBody>
          <a:bodyPr/>
          <a:lstStyle/>
          <a:p>
            <a:fld id="{854B23F6-70D1-4B3F-9869-7FFE24FCDFBA}" type="slidenum">
              <a:rPr lang="en-US" smtClean="0"/>
              <a:t>15</a:t>
            </a:fld>
            <a:endParaRPr lang="en-US"/>
          </a:p>
        </p:txBody>
      </p:sp>
    </p:spTree>
    <p:extLst>
      <p:ext uri="{BB962C8B-B14F-4D97-AF65-F5344CB8AC3E}">
        <p14:creationId xmlns:p14="http://schemas.microsoft.com/office/powerpoint/2010/main" val="299733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final step in creating a Family Code is to combine the family values and the ‘no’s into 3-4 sentences that make up the Family Code.</a:t>
            </a:r>
          </a:p>
        </p:txBody>
      </p:sp>
      <p:sp>
        <p:nvSpPr>
          <p:cNvPr id="4" name="Slide Number Placeholder 3"/>
          <p:cNvSpPr>
            <a:spLocks noGrp="1"/>
          </p:cNvSpPr>
          <p:nvPr>
            <p:ph type="sldNum" sz="quarter" idx="5"/>
          </p:nvPr>
        </p:nvSpPr>
        <p:spPr/>
        <p:txBody>
          <a:bodyPr/>
          <a:lstStyle/>
          <a:p>
            <a:fld id="{854B23F6-70D1-4B3F-9869-7FFE24FCDFBA}" type="slidenum">
              <a:rPr lang="en-US" smtClean="0"/>
              <a:t>16</a:t>
            </a:fld>
            <a:endParaRPr lang="en-US"/>
          </a:p>
        </p:txBody>
      </p:sp>
    </p:spTree>
    <p:extLst>
      <p:ext uri="{BB962C8B-B14F-4D97-AF65-F5344CB8AC3E}">
        <p14:creationId xmlns:p14="http://schemas.microsoft.com/office/powerpoint/2010/main" val="167511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it might sound like.</a:t>
            </a:r>
          </a:p>
        </p:txBody>
      </p:sp>
      <p:sp>
        <p:nvSpPr>
          <p:cNvPr id="4" name="Slide Number Placeholder 3"/>
          <p:cNvSpPr>
            <a:spLocks noGrp="1"/>
          </p:cNvSpPr>
          <p:nvPr>
            <p:ph type="sldNum" sz="quarter" idx="5"/>
          </p:nvPr>
        </p:nvSpPr>
        <p:spPr/>
        <p:txBody>
          <a:bodyPr/>
          <a:lstStyle/>
          <a:p>
            <a:fld id="{854B23F6-70D1-4B3F-9869-7FFE24FCDFBA}" type="slidenum">
              <a:rPr lang="en-US" smtClean="0"/>
              <a:t>17</a:t>
            </a:fld>
            <a:endParaRPr lang="en-US"/>
          </a:p>
        </p:txBody>
      </p:sp>
    </p:spTree>
    <p:extLst>
      <p:ext uri="{BB962C8B-B14F-4D97-AF65-F5344CB8AC3E}">
        <p14:creationId xmlns:p14="http://schemas.microsoft.com/office/powerpoint/2010/main" val="423876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solution to prevention of high-risk behavior is to refer to the family code often.</a:t>
            </a:r>
          </a:p>
        </p:txBody>
      </p:sp>
      <p:sp>
        <p:nvSpPr>
          <p:cNvPr id="4" name="Slide Number Placeholder 3"/>
          <p:cNvSpPr>
            <a:spLocks noGrp="1"/>
          </p:cNvSpPr>
          <p:nvPr>
            <p:ph type="sldNum" sz="quarter" idx="5"/>
          </p:nvPr>
        </p:nvSpPr>
        <p:spPr/>
        <p:txBody>
          <a:bodyPr/>
          <a:lstStyle/>
          <a:p>
            <a:fld id="{854B23F6-70D1-4B3F-9869-7FFE24FCDFBA}" type="slidenum">
              <a:rPr lang="en-US" smtClean="0"/>
              <a:t>18</a:t>
            </a:fld>
            <a:endParaRPr lang="en-US"/>
          </a:p>
        </p:txBody>
      </p:sp>
    </p:spTree>
    <p:extLst>
      <p:ext uri="{BB962C8B-B14F-4D97-AF65-F5344CB8AC3E}">
        <p14:creationId xmlns:p14="http://schemas.microsoft.com/office/powerpoint/2010/main" val="54974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family dinner table, point to your Family Code hanging on the wall and refer to it when discussing high-risk behavior and family expectations. Be careful NOT to lecture!</a:t>
            </a:r>
          </a:p>
        </p:txBody>
      </p:sp>
      <p:sp>
        <p:nvSpPr>
          <p:cNvPr id="4" name="Slide Number Placeholder 3"/>
          <p:cNvSpPr>
            <a:spLocks noGrp="1"/>
          </p:cNvSpPr>
          <p:nvPr>
            <p:ph type="sldNum" sz="quarter" idx="5"/>
          </p:nvPr>
        </p:nvSpPr>
        <p:spPr/>
        <p:txBody>
          <a:bodyPr/>
          <a:lstStyle/>
          <a:p>
            <a:fld id="{854B23F6-70D1-4B3F-9869-7FFE24FCDFBA}" type="slidenum">
              <a:rPr lang="en-US" smtClean="0"/>
              <a:t>19</a:t>
            </a:fld>
            <a:endParaRPr lang="en-US"/>
          </a:p>
        </p:txBody>
      </p:sp>
    </p:spTree>
    <p:extLst>
      <p:ext uri="{BB962C8B-B14F-4D97-AF65-F5344CB8AC3E}">
        <p14:creationId xmlns:p14="http://schemas.microsoft.com/office/powerpoint/2010/main" val="3473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that when families create rules, expectations, and educate youth early and consistently, they are considerably les like to engage in high-risk behavior and feel more unified and connected to their family. Now, it is time to be creative. Think of an image or idea that represents your family. Kids and adults should use the markers, colors, and paper on the table to start drawing. Everyone can help and pick something that will go in their Family Code poster. </a:t>
            </a:r>
          </a:p>
        </p:txBody>
      </p:sp>
      <p:sp>
        <p:nvSpPr>
          <p:cNvPr id="4" name="Slide Number Placeholder 3"/>
          <p:cNvSpPr>
            <a:spLocks noGrp="1"/>
          </p:cNvSpPr>
          <p:nvPr>
            <p:ph type="sldNum" sz="quarter" idx="5"/>
          </p:nvPr>
        </p:nvSpPr>
        <p:spPr/>
        <p:txBody>
          <a:bodyPr/>
          <a:lstStyle/>
          <a:p>
            <a:fld id="{854B23F6-70D1-4B3F-9869-7FFE24FCDFBA}" type="slidenum">
              <a:rPr lang="en-US" smtClean="0"/>
              <a:t>2</a:t>
            </a:fld>
            <a:endParaRPr lang="en-US"/>
          </a:p>
        </p:txBody>
      </p:sp>
    </p:spTree>
    <p:extLst>
      <p:ext uri="{BB962C8B-B14F-4D97-AF65-F5344CB8AC3E}">
        <p14:creationId xmlns:p14="http://schemas.microsoft.com/office/powerpoint/2010/main" val="107328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tools like the conversation starter calendar pages in The NeuroWhereAbouts Guide or on www.knowyourneuro.org to bring up topics every 3-4 weeks.</a:t>
            </a:r>
          </a:p>
        </p:txBody>
      </p:sp>
      <p:sp>
        <p:nvSpPr>
          <p:cNvPr id="4" name="Slide Number Placeholder 3"/>
          <p:cNvSpPr>
            <a:spLocks noGrp="1"/>
          </p:cNvSpPr>
          <p:nvPr>
            <p:ph type="sldNum" sz="quarter" idx="5"/>
          </p:nvPr>
        </p:nvSpPr>
        <p:spPr/>
        <p:txBody>
          <a:bodyPr/>
          <a:lstStyle/>
          <a:p>
            <a:fld id="{854B23F6-70D1-4B3F-9869-7FFE24FCDFBA}" type="slidenum">
              <a:rPr lang="en-US" smtClean="0"/>
              <a:t>20</a:t>
            </a:fld>
            <a:endParaRPr lang="en-US"/>
          </a:p>
        </p:txBody>
      </p:sp>
    </p:spTree>
    <p:extLst>
      <p:ext uri="{BB962C8B-B14F-4D97-AF65-F5344CB8AC3E}">
        <p14:creationId xmlns:p14="http://schemas.microsoft.com/office/powerpoint/2010/main" val="250980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3-5 weeks use the prevention days as a way to ask kids what they see and praise them for following the family code.</a:t>
            </a:r>
          </a:p>
        </p:txBody>
      </p:sp>
      <p:sp>
        <p:nvSpPr>
          <p:cNvPr id="4" name="Slide Number Placeholder 3"/>
          <p:cNvSpPr>
            <a:spLocks noGrp="1"/>
          </p:cNvSpPr>
          <p:nvPr>
            <p:ph type="sldNum" sz="quarter" idx="5"/>
          </p:nvPr>
        </p:nvSpPr>
        <p:spPr/>
        <p:txBody>
          <a:bodyPr/>
          <a:lstStyle/>
          <a:p>
            <a:fld id="{854B23F6-70D1-4B3F-9869-7FFE24FCDFBA}" type="slidenum">
              <a:rPr lang="en-US" smtClean="0"/>
              <a:t>21</a:t>
            </a:fld>
            <a:endParaRPr lang="en-US"/>
          </a:p>
        </p:txBody>
      </p:sp>
    </p:spTree>
    <p:extLst>
      <p:ext uri="{BB962C8B-B14F-4D97-AF65-F5344CB8AC3E}">
        <p14:creationId xmlns:p14="http://schemas.microsoft.com/office/powerpoint/2010/main" val="349518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Trusting a kiddo whose brain is not fully developed is not smart and doesn’t keep them safe. Use this response if they ask this question.</a:t>
            </a:r>
          </a:p>
        </p:txBody>
      </p:sp>
      <p:sp>
        <p:nvSpPr>
          <p:cNvPr id="4" name="Slide Number Placeholder 3"/>
          <p:cNvSpPr>
            <a:spLocks noGrp="1"/>
          </p:cNvSpPr>
          <p:nvPr>
            <p:ph type="sldNum" sz="quarter" idx="5"/>
          </p:nvPr>
        </p:nvSpPr>
        <p:spPr/>
        <p:txBody>
          <a:bodyPr/>
          <a:lstStyle/>
          <a:p>
            <a:fld id="{854B23F6-70D1-4B3F-9869-7FFE24FCDFBA}" type="slidenum">
              <a:rPr lang="en-US" smtClean="0"/>
              <a:t>22</a:t>
            </a:fld>
            <a:endParaRPr lang="en-US"/>
          </a:p>
        </p:txBody>
      </p:sp>
    </p:spTree>
    <p:extLst>
      <p:ext uri="{BB962C8B-B14F-4D97-AF65-F5344CB8AC3E}">
        <p14:creationId xmlns:p14="http://schemas.microsoft.com/office/powerpoint/2010/main" val="3893809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www.knowyourneuro.org to teach kids about the neurodevelopmental effects of high-risk behavior and build executive functioning skills.</a:t>
            </a:r>
          </a:p>
        </p:txBody>
      </p:sp>
      <p:sp>
        <p:nvSpPr>
          <p:cNvPr id="4" name="Slide Number Placeholder 3"/>
          <p:cNvSpPr>
            <a:spLocks noGrp="1"/>
          </p:cNvSpPr>
          <p:nvPr>
            <p:ph type="sldNum" sz="quarter" idx="5"/>
          </p:nvPr>
        </p:nvSpPr>
        <p:spPr/>
        <p:txBody>
          <a:bodyPr/>
          <a:lstStyle/>
          <a:p>
            <a:fld id="{854B23F6-70D1-4B3F-9869-7FFE24FCDFBA}" type="slidenum">
              <a:rPr lang="en-US" smtClean="0"/>
              <a:t>23</a:t>
            </a:fld>
            <a:endParaRPr lang="en-US"/>
          </a:p>
        </p:txBody>
      </p:sp>
    </p:spTree>
    <p:extLst>
      <p:ext uri="{BB962C8B-B14F-4D97-AF65-F5344CB8AC3E}">
        <p14:creationId xmlns:p14="http://schemas.microsoft.com/office/powerpoint/2010/main" val="906529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topics and resources on the Family page including the prevention program calendar</a:t>
            </a:r>
          </a:p>
        </p:txBody>
      </p:sp>
      <p:sp>
        <p:nvSpPr>
          <p:cNvPr id="4" name="Slide Number Placeholder 3"/>
          <p:cNvSpPr>
            <a:spLocks noGrp="1"/>
          </p:cNvSpPr>
          <p:nvPr>
            <p:ph type="sldNum" sz="quarter" idx="5"/>
          </p:nvPr>
        </p:nvSpPr>
        <p:spPr/>
        <p:txBody>
          <a:bodyPr/>
          <a:lstStyle/>
          <a:p>
            <a:fld id="{854B23F6-70D1-4B3F-9869-7FFE24FCDFBA}" type="slidenum">
              <a:rPr lang="en-US" smtClean="0"/>
              <a:t>24</a:t>
            </a:fld>
            <a:endParaRPr lang="en-US"/>
          </a:p>
        </p:txBody>
      </p:sp>
    </p:spTree>
    <p:extLst>
      <p:ext uri="{BB962C8B-B14F-4D97-AF65-F5344CB8AC3E}">
        <p14:creationId xmlns:p14="http://schemas.microsoft.com/office/powerpoint/2010/main" val="97413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KnowYourNeuro.org or The NeuroWhereAbouts Guide, please contact Dr. </a:t>
            </a:r>
            <a:r>
              <a:rPr lang="en-US"/>
              <a:t>Crystal Collier.</a:t>
            </a:r>
          </a:p>
        </p:txBody>
      </p:sp>
      <p:sp>
        <p:nvSpPr>
          <p:cNvPr id="4" name="Slide Number Placeholder 3"/>
          <p:cNvSpPr>
            <a:spLocks noGrp="1"/>
          </p:cNvSpPr>
          <p:nvPr>
            <p:ph type="sldNum" sz="quarter" idx="5"/>
          </p:nvPr>
        </p:nvSpPr>
        <p:spPr/>
        <p:txBody>
          <a:bodyPr/>
          <a:lstStyle/>
          <a:p>
            <a:fld id="{854B23F6-70D1-4B3F-9869-7FFE24FCDFBA}" type="slidenum">
              <a:rPr lang="en-US" smtClean="0"/>
              <a:t>25</a:t>
            </a:fld>
            <a:endParaRPr lang="en-US"/>
          </a:p>
        </p:txBody>
      </p:sp>
    </p:spTree>
    <p:extLst>
      <p:ext uri="{BB962C8B-B14F-4D97-AF65-F5344CB8AC3E}">
        <p14:creationId xmlns:p14="http://schemas.microsoft.com/office/powerpoint/2010/main" val="96896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protect our brain development from all the high-risk behaviors young people face today?</a:t>
            </a:r>
          </a:p>
        </p:txBody>
      </p:sp>
      <p:sp>
        <p:nvSpPr>
          <p:cNvPr id="4" name="Slide Number Placeholder 3"/>
          <p:cNvSpPr>
            <a:spLocks noGrp="1"/>
          </p:cNvSpPr>
          <p:nvPr>
            <p:ph type="sldNum" sz="quarter" idx="5"/>
          </p:nvPr>
        </p:nvSpPr>
        <p:spPr/>
        <p:txBody>
          <a:bodyPr/>
          <a:lstStyle/>
          <a:p>
            <a:fld id="{854B23F6-70D1-4B3F-9869-7FFE24FCDFBA}" type="slidenum">
              <a:rPr lang="en-US" smtClean="0"/>
              <a:t>3</a:t>
            </a:fld>
            <a:endParaRPr lang="en-US"/>
          </a:p>
        </p:txBody>
      </p:sp>
    </p:spTree>
    <p:extLst>
      <p:ext uri="{BB962C8B-B14F-4D97-AF65-F5344CB8AC3E}">
        <p14:creationId xmlns:p14="http://schemas.microsoft.com/office/powerpoint/2010/main" val="1431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people will have to choose whether or not they will use alcohol and drugs. They face these decisions at early ages than ages than in previous generations.</a:t>
            </a:r>
          </a:p>
        </p:txBody>
      </p:sp>
      <p:sp>
        <p:nvSpPr>
          <p:cNvPr id="4" name="Slide Number Placeholder 3"/>
          <p:cNvSpPr>
            <a:spLocks noGrp="1"/>
          </p:cNvSpPr>
          <p:nvPr>
            <p:ph type="sldNum" sz="quarter" idx="10"/>
          </p:nvPr>
        </p:nvSpPr>
        <p:spPr/>
        <p:txBody>
          <a:bodyPr/>
          <a:lstStyle/>
          <a:p>
            <a:pPr marL="0" marR="0" lvl="0" indent="0" algn="r" defTabSz="927943" rtl="0" eaLnBrk="0" fontAlgn="base" latinLnBrk="0" hangingPunct="0">
              <a:lnSpc>
                <a:spcPct val="100000"/>
              </a:lnSpc>
              <a:spcBef>
                <a:spcPct val="0"/>
              </a:spcBef>
              <a:spcAft>
                <a:spcPct val="0"/>
              </a:spcAft>
              <a:buClrTx/>
              <a:buSzTx/>
              <a:buFontTx/>
              <a:buNone/>
              <a:tabLst/>
              <a:defRPr/>
            </a:pPr>
            <a:fld id="{87C3FA59-0344-4C6E-8963-38517E2063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27943"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269263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food choices, sedentary lifestyles, technology overuse pose great threats to healthy development.</a:t>
            </a:r>
          </a:p>
        </p:txBody>
      </p:sp>
      <p:sp>
        <p:nvSpPr>
          <p:cNvPr id="4" name="Slide Number Placeholder 3"/>
          <p:cNvSpPr>
            <a:spLocks noGrp="1"/>
          </p:cNvSpPr>
          <p:nvPr>
            <p:ph type="sldNum" sz="quarter" idx="10"/>
          </p:nvPr>
        </p:nvSpPr>
        <p:spPr/>
        <p:txBody>
          <a:bodyPr/>
          <a:lstStyle/>
          <a:p>
            <a:pPr marL="0" marR="0" lvl="0" indent="0" algn="r" defTabSz="927943" rtl="0" eaLnBrk="0" fontAlgn="base" latinLnBrk="0" hangingPunct="0">
              <a:lnSpc>
                <a:spcPct val="100000"/>
              </a:lnSpc>
              <a:spcBef>
                <a:spcPct val="0"/>
              </a:spcBef>
              <a:spcAft>
                <a:spcPct val="0"/>
              </a:spcAft>
              <a:buClrTx/>
              <a:buSzTx/>
              <a:buFontTx/>
              <a:buNone/>
              <a:tabLst/>
              <a:defRPr/>
            </a:pPr>
            <a:fld id="{87C3FA59-0344-4C6E-8963-38517E2063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27943"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24254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empathy and exposure to bullying and cyberbullying seriously jeopardize youth mental health.</a:t>
            </a:r>
          </a:p>
        </p:txBody>
      </p:sp>
      <p:sp>
        <p:nvSpPr>
          <p:cNvPr id="4" name="Slide Number Placeholder 3"/>
          <p:cNvSpPr>
            <a:spLocks noGrp="1"/>
          </p:cNvSpPr>
          <p:nvPr>
            <p:ph type="sldNum" sz="quarter" idx="10"/>
          </p:nvPr>
        </p:nvSpPr>
        <p:spPr/>
        <p:txBody>
          <a:bodyPr/>
          <a:lstStyle/>
          <a:p>
            <a:pPr marL="0" marR="0" lvl="0" indent="0" algn="r" defTabSz="927943" rtl="0" eaLnBrk="0" fontAlgn="base" latinLnBrk="0" hangingPunct="0">
              <a:lnSpc>
                <a:spcPct val="100000"/>
              </a:lnSpc>
              <a:spcBef>
                <a:spcPct val="0"/>
              </a:spcBef>
              <a:spcAft>
                <a:spcPct val="0"/>
              </a:spcAft>
              <a:buClrTx/>
              <a:buSzTx/>
              <a:buFontTx/>
              <a:buNone/>
              <a:tabLst/>
              <a:defRPr/>
            </a:pPr>
            <a:fld id="{87C3FA59-0344-4C6E-8963-38517E2063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27943"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142971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messages about body image can spur unhealthy health habits.</a:t>
            </a:r>
          </a:p>
        </p:txBody>
      </p:sp>
      <p:sp>
        <p:nvSpPr>
          <p:cNvPr id="4" name="Slide Number Placeholder 3"/>
          <p:cNvSpPr>
            <a:spLocks noGrp="1"/>
          </p:cNvSpPr>
          <p:nvPr>
            <p:ph type="sldNum" sz="quarter" idx="10"/>
          </p:nvPr>
        </p:nvSpPr>
        <p:spPr/>
        <p:txBody>
          <a:bodyPr/>
          <a:lstStyle/>
          <a:p>
            <a:pPr marL="0" marR="0" lvl="0" indent="0" algn="r" defTabSz="927943" rtl="0" eaLnBrk="0" fontAlgn="base" latinLnBrk="0" hangingPunct="0">
              <a:lnSpc>
                <a:spcPct val="100000"/>
              </a:lnSpc>
              <a:spcBef>
                <a:spcPct val="0"/>
              </a:spcBef>
              <a:spcAft>
                <a:spcPct val="0"/>
              </a:spcAft>
              <a:buClrTx/>
              <a:buSzTx/>
              <a:buFontTx/>
              <a:buNone/>
              <a:tabLst/>
              <a:defRPr/>
            </a:pPr>
            <a:fld id="{87C3FA59-0344-4C6E-8963-38517E2063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27943"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88031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screens put children at risk of seeing images that may change their brain’s reward system structure and send the wrong messages about relationships.</a:t>
            </a:r>
          </a:p>
        </p:txBody>
      </p:sp>
      <p:sp>
        <p:nvSpPr>
          <p:cNvPr id="4" name="Slide Number Placeholder 3"/>
          <p:cNvSpPr>
            <a:spLocks noGrp="1"/>
          </p:cNvSpPr>
          <p:nvPr>
            <p:ph type="sldNum" sz="quarter" idx="10"/>
          </p:nvPr>
        </p:nvSpPr>
        <p:spPr/>
        <p:txBody>
          <a:bodyPr/>
          <a:lstStyle/>
          <a:p>
            <a:pPr marL="0" marR="0" lvl="0" indent="0" algn="r" defTabSz="927943" rtl="0" eaLnBrk="0" fontAlgn="base" latinLnBrk="0" hangingPunct="0">
              <a:lnSpc>
                <a:spcPct val="100000"/>
              </a:lnSpc>
              <a:spcBef>
                <a:spcPct val="0"/>
              </a:spcBef>
              <a:spcAft>
                <a:spcPct val="0"/>
              </a:spcAft>
              <a:buClrTx/>
              <a:buSzTx/>
              <a:buFontTx/>
              <a:buNone/>
              <a:tabLst/>
              <a:defRPr/>
            </a:pPr>
            <a:fld id="{87C3FA59-0344-4C6E-8963-38517E2063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927943"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Tree>
    <p:extLst>
      <p:ext uri="{BB962C8B-B14F-4D97-AF65-F5344CB8AC3E}">
        <p14:creationId xmlns:p14="http://schemas.microsoft.com/office/powerpoint/2010/main" val="356138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busy learning and implementing solutions! The first solution is to educate youth consistently and in a developmentally appropriate manner as they grow.</a:t>
            </a:r>
          </a:p>
        </p:txBody>
      </p:sp>
      <p:sp>
        <p:nvSpPr>
          <p:cNvPr id="4" name="Slide Number Placeholder 3"/>
          <p:cNvSpPr>
            <a:spLocks noGrp="1"/>
          </p:cNvSpPr>
          <p:nvPr>
            <p:ph type="sldNum" sz="quarter" idx="5"/>
          </p:nvPr>
        </p:nvSpPr>
        <p:spPr/>
        <p:txBody>
          <a:bodyPr/>
          <a:lstStyle/>
          <a:p>
            <a:fld id="{854B23F6-70D1-4B3F-9869-7FFE24FCDFBA}" type="slidenum">
              <a:rPr lang="en-US" smtClean="0"/>
              <a:t>9</a:t>
            </a:fld>
            <a:endParaRPr lang="en-US"/>
          </a:p>
        </p:txBody>
      </p:sp>
    </p:spTree>
    <p:extLst>
      <p:ext uri="{BB962C8B-B14F-4D97-AF65-F5344CB8AC3E}">
        <p14:creationId xmlns:p14="http://schemas.microsoft.com/office/powerpoint/2010/main" val="98090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75618" y="1862672"/>
            <a:ext cx="7107163" cy="282321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16"/>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404"/>
            <a:ext cx="8675370" cy="1700212"/>
          </a:xfrm>
        </p:spPr>
        <p:txBody>
          <a:bodyPr/>
          <a:lstStyle>
            <a:lvl1pPr marL="0" indent="0">
              <a:buNone/>
              <a:defRPr sz="2640">
                <a:solidFill>
                  <a:schemeClr val="tx1">
                    <a:tint val="75000"/>
                  </a:schemeClr>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97432-8266-4218-A10F-6903F9BDB183}"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80117-BA35-40BC-B22E-C12690DA6830}" type="slidenum">
              <a:rPr lang="en-US" smtClean="0"/>
              <a:t>‹#›</a:t>
            </a:fld>
            <a:endParaRPr lang="en-US"/>
          </a:p>
        </p:txBody>
      </p:sp>
    </p:spTree>
    <p:extLst>
      <p:ext uri="{BB962C8B-B14F-4D97-AF65-F5344CB8AC3E}">
        <p14:creationId xmlns:p14="http://schemas.microsoft.com/office/powerpoint/2010/main" val="106620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en-US"/>
              <a:t>Click to edit Master subtitle style</a:t>
            </a:r>
          </a:p>
        </p:txBody>
      </p:sp>
    </p:spTree>
    <p:extLst>
      <p:ext uri="{BB962C8B-B14F-4D97-AF65-F5344CB8AC3E}">
        <p14:creationId xmlns:p14="http://schemas.microsoft.com/office/powerpoint/2010/main" val="298768460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1762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a:t>Click to edit Master text styles</a:t>
            </a:r>
          </a:p>
        </p:txBody>
      </p:sp>
    </p:spTree>
    <p:extLst>
      <p:ext uri="{BB962C8B-B14F-4D97-AF65-F5344CB8AC3E}">
        <p14:creationId xmlns:p14="http://schemas.microsoft.com/office/powerpoint/2010/main" val="374846796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50444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250444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9950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25414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9494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40458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342771540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36335665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u="heavy">
                <a:solidFill>
                  <a:schemeClr val="bg1"/>
                </a:solidFill>
                <a:latin typeface="Plau Bold"/>
                <a:cs typeface="Plau 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0184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949960"/>
            <a:ext cx="213741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949960"/>
            <a:ext cx="624459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69451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4380" y="453390"/>
            <a:ext cx="8549640" cy="1295400"/>
          </a:xfrm>
        </p:spPr>
        <p:txBody>
          <a:bodyPr/>
          <a:lstStyle/>
          <a:p>
            <a:r>
              <a:rPr lang="en-US"/>
              <a:t>Click to edit Master title style</a:t>
            </a:r>
          </a:p>
        </p:txBody>
      </p:sp>
      <p:sp>
        <p:nvSpPr>
          <p:cNvPr id="3" name="Chart Placeholder 2"/>
          <p:cNvSpPr>
            <a:spLocks noGrp="1"/>
          </p:cNvSpPr>
          <p:nvPr>
            <p:ph type="chart" idx="1"/>
          </p:nvPr>
        </p:nvSpPr>
        <p:spPr>
          <a:xfrm>
            <a:off x="754380" y="2007870"/>
            <a:ext cx="8549640" cy="4663440"/>
          </a:xfrm>
        </p:spPr>
        <p:txBody>
          <a:bodyPr>
            <a:normAutofit/>
          </a:bodyPr>
          <a:lstStyle/>
          <a:p>
            <a:pPr lvl="0"/>
            <a:endParaRPr lang="en-US" noProof="0"/>
          </a:p>
        </p:txBody>
      </p:sp>
      <p:sp>
        <p:nvSpPr>
          <p:cNvPr id="4" name="Date Placeholder 9"/>
          <p:cNvSpPr>
            <a:spLocks noGrp="1"/>
          </p:cNvSpPr>
          <p:nvPr>
            <p:ph type="dt" sz="half" idx="10"/>
          </p:nvPr>
        </p:nvSpPr>
        <p:spPr>
          <a:xfrm>
            <a:off x="502920" y="7203864"/>
            <a:ext cx="2179320" cy="413808"/>
          </a:xfrm>
          <a:prstGeom prst="rect">
            <a:avLst/>
          </a:prstGeom>
        </p:spPr>
        <p:txBody>
          <a:bodyPr/>
          <a:lstStyle>
            <a:lvl1pPr>
              <a:defRPr>
                <a:solidFill>
                  <a:srgbClr val="000000"/>
                </a:solidFill>
                <a:latin typeface="Arial" panose="020B0604020202020204" pitchFamily="34" charset="0"/>
              </a:defRPr>
            </a:lvl1pPr>
          </a:lstStyle>
          <a:p>
            <a:pPr>
              <a:defRPr/>
            </a:pPr>
            <a:endParaRPr lang="en-US"/>
          </a:p>
        </p:txBody>
      </p:sp>
      <p:sp>
        <p:nvSpPr>
          <p:cNvPr id="5" name="Footer Placeholder 21"/>
          <p:cNvSpPr>
            <a:spLocks noGrp="1"/>
          </p:cNvSpPr>
          <p:nvPr>
            <p:ph type="ftr" sz="quarter" idx="11"/>
          </p:nvPr>
        </p:nvSpPr>
        <p:spPr>
          <a:xfrm>
            <a:off x="2682240" y="7203864"/>
            <a:ext cx="3185160" cy="413808"/>
          </a:xfrm>
          <a:prstGeom prst="rect">
            <a:avLst/>
          </a:prstGeom>
        </p:spPr>
        <p:txBody>
          <a:bodyPr/>
          <a:lstStyle>
            <a:lvl1pPr>
              <a:defRPr>
                <a:solidFill>
                  <a:srgbClr val="000000"/>
                </a:solidFill>
                <a:latin typeface="Arial" panose="020B0604020202020204" pitchFamily="34" charset="0"/>
              </a:defRPr>
            </a:lvl1pPr>
          </a:lstStyle>
          <a:p>
            <a:pPr>
              <a:defRPr/>
            </a:pPr>
            <a:endParaRPr lang="en-US"/>
          </a:p>
        </p:txBody>
      </p:sp>
      <p:sp>
        <p:nvSpPr>
          <p:cNvPr id="6" name="Slide Number Placeholder 17"/>
          <p:cNvSpPr>
            <a:spLocks noGrp="1"/>
          </p:cNvSpPr>
          <p:nvPr>
            <p:ph type="sldNum" sz="quarter" idx="12"/>
          </p:nvPr>
        </p:nvSpPr>
        <p:spPr>
          <a:xfrm>
            <a:off x="8968740" y="7203864"/>
            <a:ext cx="586740" cy="413808"/>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C4219DA-4C6F-4311-989B-017B175F7F35}" type="slidenum">
              <a:rPr lang="en-US" altLang="en-US"/>
              <a:pPr>
                <a:defRPr/>
              </a:pPr>
              <a:t>‹#›</a:t>
            </a:fld>
            <a:endParaRPr lang="en-US" altLang="en-US"/>
          </a:p>
        </p:txBody>
      </p:sp>
    </p:spTree>
    <p:extLst>
      <p:ext uri="{BB962C8B-B14F-4D97-AF65-F5344CB8AC3E}">
        <p14:creationId xmlns:p14="http://schemas.microsoft.com/office/powerpoint/2010/main" val="143288923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DB5C-3A15-4D2F-BD5A-D7155C71309C}"/>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8A68E4E3-47AB-4754-9A25-139A1D947079}"/>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2844CF1E-F901-4587-9557-6E78ED6E5491}"/>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9A78FE6A-A039-4ACC-A52B-35A87F7F1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B7077-4BA7-4667-9659-2691AC358198}"/>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46952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DC3E-5762-422E-9434-7C496A6DC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DA29D-1F0F-46C8-9962-CF562E2D1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E0E95-D342-44C8-9BA9-3813369F9796}"/>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E61AAB9C-F514-4830-80EF-540D9F380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84D7C-B068-4670-86C6-BD866415955A}"/>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4289782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D868-8F26-4364-8D12-B6F7F4F4F3BC}"/>
              </a:ext>
            </a:extLst>
          </p:cNvPr>
          <p:cNvSpPr>
            <a:spLocks noGrp="1"/>
          </p:cNvSpPr>
          <p:nvPr>
            <p:ph type="title"/>
          </p:nvPr>
        </p:nvSpPr>
        <p:spPr>
          <a:xfrm>
            <a:off x="686277" y="1937705"/>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CCDD410B-1FFE-41A7-B3E7-2690E64DE26F}"/>
              </a:ext>
            </a:extLst>
          </p:cNvPr>
          <p:cNvSpPr>
            <a:spLocks noGrp="1"/>
          </p:cNvSpPr>
          <p:nvPr>
            <p:ph type="body" idx="1"/>
          </p:nvPr>
        </p:nvSpPr>
        <p:spPr>
          <a:xfrm>
            <a:off x="686277" y="5201393"/>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E4A31-31D4-4BA2-988D-107F7CA6A2D9}"/>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E2334A08-706B-4A7C-BDCC-ED880204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0231C-6FEB-4510-AC8E-0D835992A5E1}"/>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4082394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0831-679C-4912-A353-551A2BFA3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9276B-29EF-4983-9F8B-FC6A76B542AE}"/>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E3A475-4AE7-4564-B584-8860B2D64655}"/>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D6B7A0-F97C-4D71-A888-066917960E19}"/>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D883FA67-C513-4FDF-B896-667B8599E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2253A-6C19-4E09-AC8C-E747D3824214}"/>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90942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A636-AE5D-4992-A7B9-7BFFEFE12084}"/>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4A7AF-2BB3-43D7-B6DB-6D6659E3F2BC}"/>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4E3C8973-0CD3-4CF7-AB92-B165E47FD773}"/>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86874-0DFA-40B6-A74F-647353F5EB0E}"/>
              </a:ext>
            </a:extLst>
          </p:cNvPr>
          <p:cNvSpPr>
            <a:spLocks noGrp="1"/>
          </p:cNvSpPr>
          <p:nvPr>
            <p:ph type="body" sz="quarter" idx="3"/>
          </p:nvPr>
        </p:nvSpPr>
        <p:spPr>
          <a:xfrm>
            <a:off x="5092066"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18AF14D7-8979-40C8-8CEC-5658F5EF90A8}"/>
              </a:ext>
            </a:extLst>
          </p:cNvPr>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C90F7-0473-4B5B-90DE-3447D4F239F8}"/>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8" name="Footer Placeholder 7">
            <a:extLst>
              <a:ext uri="{FF2B5EF4-FFF2-40B4-BE49-F238E27FC236}">
                <a16:creationId xmlns:a16="http://schemas.microsoft.com/office/drawing/2014/main" id="{F0E94A4B-9FE6-49DC-9893-6B7EBC7DB5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783629-8C1F-43F5-9DB1-A4E76A129142}"/>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72601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CC44-7C42-4E1F-A6DD-0DE9D240D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99C7FF-2C22-41E0-8C42-A2966AFD3F7C}"/>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4" name="Footer Placeholder 3">
            <a:extLst>
              <a:ext uri="{FF2B5EF4-FFF2-40B4-BE49-F238E27FC236}">
                <a16:creationId xmlns:a16="http://schemas.microsoft.com/office/drawing/2014/main" id="{1FBB00B9-2F74-42FA-96C0-2325895C3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797FFB-16CD-4235-B8D6-20D1ADDDAAA8}"/>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190893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29BA6-31BB-4B54-A580-38A7D758D185}"/>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3" name="Footer Placeholder 2">
            <a:extLst>
              <a:ext uri="{FF2B5EF4-FFF2-40B4-BE49-F238E27FC236}">
                <a16:creationId xmlns:a16="http://schemas.microsoft.com/office/drawing/2014/main" id="{7269C0D3-B750-4E8B-9A80-4C1DDA86E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FF6CB-D68E-4F63-8BEC-D1949C6FD7B3}"/>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29218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u="heavy">
                <a:solidFill>
                  <a:schemeClr val="bg1"/>
                </a:solidFill>
                <a:latin typeface="Plau Bold"/>
                <a:cs typeface="Plau Bold"/>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CEEC-63AE-4F7E-AE61-909A149CD208}"/>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BDCAA3E0-8B9D-487C-9C2F-B295922FC71F}"/>
              </a:ext>
            </a:extLst>
          </p:cNvPr>
          <p:cNvSpPr>
            <a:spLocks noGrp="1"/>
          </p:cNvSpPr>
          <p:nvPr>
            <p:ph idx="1"/>
          </p:nvPr>
        </p:nvSpPr>
        <p:spPr>
          <a:xfrm>
            <a:off x="4276130" y="1119083"/>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15CF9-B53C-4730-8052-740F90259AE4}"/>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D23EE5D8-F4A3-4578-8D20-58E710524318}"/>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B576DD83-42FF-4A8B-AFEF-E0D6E2AA6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C5C06-1C54-4A4D-9517-FAE74373D3A1}"/>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213863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14FE-472E-4378-9619-F2D95BBAF582}"/>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BD4321DB-4B71-47B6-96A6-7F4D9F5E3D61}"/>
              </a:ext>
            </a:extLst>
          </p:cNvPr>
          <p:cNvSpPr>
            <a:spLocks noGrp="1"/>
          </p:cNvSpPr>
          <p:nvPr>
            <p:ph type="pic" idx="1"/>
          </p:nvPr>
        </p:nvSpPr>
        <p:spPr>
          <a:xfrm>
            <a:off x="4276130" y="1119083"/>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DB40E6E5-5580-419C-900B-03767F58A20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1C8BC33F-DF80-4735-9412-12EC95D0BCEF}"/>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6F6F1E97-5FDA-4159-AC2D-186EB404E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9F4F5-BE0E-4F9C-AC1D-8DEAE42A6A79}"/>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4037864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6E9-33C7-414C-A0D6-54A21C53E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38EEB-392B-4F9B-92E5-71F02E4FE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EE5FE-07FD-452A-8059-9FA602D574A6}"/>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C6A92F65-B921-4A87-8726-731045217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3082F-7A88-4977-974E-939B4274CE2A}"/>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1058626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D7850-E0F3-4858-B4C9-A48C2095D906}"/>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939AB-0B14-4C2D-A825-4D2620BBD75B}"/>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CBBC5-862A-46C7-8EAE-35478DF05215}"/>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3D6F652A-B155-451D-A907-B143525C0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B6472-5344-4741-BA80-46124099339E}"/>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80370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DB5C-3A15-4D2F-BD5A-D7155C71309C}"/>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8A68E4E3-47AB-4754-9A25-139A1D947079}"/>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2844CF1E-F901-4587-9557-6E78ED6E5491}"/>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9A78FE6A-A039-4ACC-A52B-35A87F7F1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B7077-4BA7-4667-9659-2691AC358198}"/>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67766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DC3E-5762-422E-9434-7C496A6DC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DA29D-1F0F-46C8-9962-CF562E2D1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E0E95-D342-44C8-9BA9-3813369F9796}"/>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E61AAB9C-F514-4830-80EF-540D9F380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84D7C-B068-4670-86C6-BD866415955A}"/>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1526032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D868-8F26-4364-8D12-B6F7F4F4F3BC}"/>
              </a:ext>
            </a:extLst>
          </p:cNvPr>
          <p:cNvSpPr>
            <a:spLocks noGrp="1"/>
          </p:cNvSpPr>
          <p:nvPr>
            <p:ph type="title"/>
          </p:nvPr>
        </p:nvSpPr>
        <p:spPr>
          <a:xfrm>
            <a:off x="686277" y="1937705"/>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CCDD410B-1FFE-41A7-B3E7-2690E64DE26F}"/>
              </a:ext>
            </a:extLst>
          </p:cNvPr>
          <p:cNvSpPr>
            <a:spLocks noGrp="1"/>
          </p:cNvSpPr>
          <p:nvPr>
            <p:ph type="body" idx="1"/>
          </p:nvPr>
        </p:nvSpPr>
        <p:spPr>
          <a:xfrm>
            <a:off x="686277" y="5201393"/>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E4A31-31D4-4BA2-988D-107F7CA6A2D9}"/>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E2334A08-706B-4A7C-BDCC-ED880204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0231C-6FEB-4510-AC8E-0D835992A5E1}"/>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2102522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0831-679C-4912-A353-551A2BFA3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9276B-29EF-4983-9F8B-FC6A76B542AE}"/>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E3A475-4AE7-4564-B584-8860B2D64655}"/>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D6B7A0-F97C-4D71-A888-066917960E19}"/>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D883FA67-C513-4FDF-B896-667B8599E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2253A-6C19-4E09-AC8C-E747D3824214}"/>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747913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A636-AE5D-4992-A7B9-7BFFEFE12084}"/>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4A7AF-2BB3-43D7-B6DB-6D6659E3F2BC}"/>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4E3C8973-0CD3-4CF7-AB92-B165E47FD773}"/>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86874-0DFA-40B6-A74F-647353F5EB0E}"/>
              </a:ext>
            </a:extLst>
          </p:cNvPr>
          <p:cNvSpPr>
            <a:spLocks noGrp="1"/>
          </p:cNvSpPr>
          <p:nvPr>
            <p:ph type="body" sz="quarter" idx="3"/>
          </p:nvPr>
        </p:nvSpPr>
        <p:spPr>
          <a:xfrm>
            <a:off x="5092066"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18AF14D7-8979-40C8-8CEC-5658F5EF90A8}"/>
              </a:ext>
            </a:extLst>
          </p:cNvPr>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C90F7-0473-4B5B-90DE-3447D4F239F8}"/>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8" name="Footer Placeholder 7">
            <a:extLst>
              <a:ext uri="{FF2B5EF4-FFF2-40B4-BE49-F238E27FC236}">
                <a16:creationId xmlns:a16="http://schemas.microsoft.com/office/drawing/2014/main" id="{F0E94A4B-9FE6-49DC-9893-6B7EBC7DB5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783629-8C1F-43F5-9DB1-A4E76A129142}"/>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818041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CC44-7C42-4E1F-A6DD-0DE9D240D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99C7FF-2C22-41E0-8C42-A2966AFD3F7C}"/>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4" name="Footer Placeholder 3">
            <a:extLst>
              <a:ext uri="{FF2B5EF4-FFF2-40B4-BE49-F238E27FC236}">
                <a16:creationId xmlns:a16="http://schemas.microsoft.com/office/drawing/2014/main" id="{1FBB00B9-2F74-42FA-96C0-2325895C3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797FFB-16CD-4235-B8D6-20D1ADDDAAA8}"/>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57294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1" i="0" u="heavy">
                <a:solidFill>
                  <a:schemeClr val="bg1"/>
                </a:solidFill>
                <a:latin typeface="Plau Bold"/>
                <a:cs typeface="Plau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29BA6-31BB-4B54-A580-38A7D758D185}"/>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3" name="Footer Placeholder 2">
            <a:extLst>
              <a:ext uri="{FF2B5EF4-FFF2-40B4-BE49-F238E27FC236}">
                <a16:creationId xmlns:a16="http://schemas.microsoft.com/office/drawing/2014/main" id="{7269C0D3-B750-4E8B-9A80-4C1DDA86E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FF6CB-D68E-4F63-8BEC-D1949C6FD7B3}"/>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163512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CEEC-63AE-4F7E-AE61-909A149CD208}"/>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BDCAA3E0-8B9D-487C-9C2F-B295922FC71F}"/>
              </a:ext>
            </a:extLst>
          </p:cNvPr>
          <p:cNvSpPr>
            <a:spLocks noGrp="1"/>
          </p:cNvSpPr>
          <p:nvPr>
            <p:ph idx="1"/>
          </p:nvPr>
        </p:nvSpPr>
        <p:spPr>
          <a:xfrm>
            <a:off x="4276130" y="1119083"/>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15CF9-B53C-4730-8052-740F90259AE4}"/>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D23EE5D8-F4A3-4578-8D20-58E710524318}"/>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B576DD83-42FF-4A8B-AFEF-E0D6E2AA6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C5C06-1C54-4A4D-9517-FAE74373D3A1}"/>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1911676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14FE-472E-4378-9619-F2D95BBAF582}"/>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BD4321DB-4B71-47B6-96A6-7F4D9F5E3D61}"/>
              </a:ext>
            </a:extLst>
          </p:cNvPr>
          <p:cNvSpPr>
            <a:spLocks noGrp="1"/>
          </p:cNvSpPr>
          <p:nvPr>
            <p:ph type="pic" idx="1"/>
          </p:nvPr>
        </p:nvSpPr>
        <p:spPr>
          <a:xfrm>
            <a:off x="4276130" y="1119083"/>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DB40E6E5-5580-419C-900B-03767F58A20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1C8BC33F-DF80-4735-9412-12EC95D0BCEF}"/>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6F6F1E97-5FDA-4159-AC2D-186EB404E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9F4F5-BE0E-4F9C-AC1D-8DEAE42A6A79}"/>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1673610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6E9-33C7-414C-A0D6-54A21C53E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38EEB-392B-4F9B-92E5-71F02E4FE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EE5FE-07FD-452A-8059-9FA602D574A6}"/>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C6A92F65-B921-4A87-8726-731045217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3082F-7A88-4977-974E-939B4274CE2A}"/>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4197363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D7850-E0F3-4858-B4C9-A48C2095D906}"/>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939AB-0B14-4C2D-A825-4D2620BBD75B}"/>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CBBC5-862A-46C7-8EAE-35478DF05215}"/>
              </a:ext>
            </a:extLst>
          </p:cNvPr>
          <p:cNvSpPr>
            <a:spLocks noGrp="1"/>
          </p:cNvSpPr>
          <p:nvPr>
            <p:ph type="dt" sz="half" idx="10"/>
          </p:nvPr>
        </p:nvSpPr>
        <p:spPr/>
        <p:txBody>
          <a:body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3D6F652A-B155-451D-A907-B143525C0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B6472-5344-4741-BA80-46124099339E}"/>
              </a:ext>
            </a:extLst>
          </p:cNvPr>
          <p:cNvSpPr>
            <a:spLocks noGrp="1"/>
          </p:cNvSpPr>
          <p:nvPr>
            <p:ph type="sldNum" sz="quarter" idx="12"/>
          </p:nvPr>
        </p:nvSpPr>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4341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en-US"/>
              <a:t>Click to edit Master subtitle style</a:t>
            </a:r>
          </a:p>
        </p:txBody>
      </p:sp>
    </p:spTree>
    <p:extLst>
      <p:ext uri="{BB962C8B-B14F-4D97-AF65-F5344CB8AC3E}">
        <p14:creationId xmlns:p14="http://schemas.microsoft.com/office/powerpoint/2010/main" val="188906869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74642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a:t>Click to edit Master text styles</a:t>
            </a:r>
          </a:p>
        </p:txBody>
      </p:sp>
    </p:spTree>
    <p:extLst>
      <p:ext uri="{BB962C8B-B14F-4D97-AF65-F5344CB8AC3E}">
        <p14:creationId xmlns:p14="http://schemas.microsoft.com/office/powerpoint/2010/main" val="2284441146"/>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50444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2504440"/>
            <a:ext cx="4191000" cy="46634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79890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3029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058871"/>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39799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219015558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val="46353382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42268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949960"/>
            <a:ext cx="213741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949960"/>
            <a:ext cx="624459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5272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14FE-472E-4378-9619-F2D95BBAF582}"/>
              </a:ext>
            </a:extLst>
          </p:cNvPr>
          <p:cNvSpPr>
            <a:spLocks noGrp="1"/>
          </p:cNvSpPr>
          <p:nvPr>
            <p:ph type="title"/>
          </p:nvPr>
        </p:nvSpPr>
        <p:spPr>
          <a:xfrm>
            <a:off x="692825" y="1519190"/>
            <a:ext cx="3244096" cy="81253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BD4321DB-4B71-47B6-96A6-7F4D9F5E3D61}"/>
              </a:ext>
            </a:extLst>
          </p:cNvPr>
          <p:cNvSpPr>
            <a:spLocks noGrp="1"/>
          </p:cNvSpPr>
          <p:nvPr>
            <p:ph type="pic" idx="1"/>
          </p:nvPr>
        </p:nvSpPr>
        <p:spPr>
          <a:xfrm>
            <a:off x="4276130" y="1119083"/>
            <a:ext cx="5092065" cy="40626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DB40E6E5-5580-419C-900B-03767F58A208}"/>
              </a:ext>
            </a:extLst>
          </p:cNvPr>
          <p:cNvSpPr>
            <a:spLocks noGrp="1"/>
          </p:cNvSpPr>
          <p:nvPr>
            <p:ph type="body" sz="half" idx="2"/>
          </p:nvPr>
        </p:nvSpPr>
        <p:spPr>
          <a:xfrm>
            <a:off x="692825" y="2331720"/>
            <a:ext cx="3244096" cy="203133"/>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1C8BC33F-DF80-4735-9412-12EC95D0BCEF}"/>
              </a:ext>
            </a:extLst>
          </p:cNvPr>
          <p:cNvSpPr>
            <a:spLocks noGrp="1"/>
          </p:cNvSpPr>
          <p:nvPr>
            <p:ph type="dt" sz="half" idx="10"/>
          </p:nvPr>
        </p:nvSpPr>
        <p:spPr>
          <a:xfrm>
            <a:off x="502920" y="7228332"/>
            <a:ext cx="2313432" cy="276999"/>
          </a:xfrm>
        </p:spPr>
        <p:txBody>
          <a:bodyPr/>
          <a:lstStyle/>
          <a:p>
            <a:fld id="{B1118157-12A2-475E-9C65-B6789281FE15}" type="datetimeFigureOut">
              <a:rPr lang="en-US" smtClean="0"/>
              <a:t>4/3/2024</a:t>
            </a:fld>
            <a:endParaRPr lang="en-US"/>
          </a:p>
        </p:txBody>
      </p:sp>
      <p:sp>
        <p:nvSpPr>
          <p:cNvPr id="6" name="Footer Placeholder 5">
            <a:extLst>
              <a:ext uri="{FF2B5EF4-FFF2-40B4-BE49-F238E27FC236}">
                <a16:creationId xmlns:a16="http://schemas.microsoft.com/office/drawing/2014/main" id="{6F6F1E97-5FDA-4159-AC2D-186EB404EF89}"/>
              </a:ext>
            </a:extLst>
          </p:cNvPr>
          <p:cNvSpPr>
            <a:spLocks noGrp="1"/>
          </p:cNvSpPr>
          <p:nvPr>
            <p:ph type="ftr" sz="quarter" idx="11"/>
          </p:nvPr>
        </p:nvSpPr>
        <p:spPr>
          <a:xfrm>
            <a:off x="3419856" y="7228332"/>
            <a:ext cx="3218688" cy="276999"/>
          </a:xfrm>
        </p:spPr>
        <p:txBody>
          <a:bodyPr/>
          <a:lstStyle/>
          <a:p>
            <a:endParaRPr lang="en-US"/>
          </a:p>
        </p:txBody>
      </p:sp>
      <p:sp>
        <p:nvSpPr>
          <p:cNvPr id="7" name="Slide Number Placeholder 6">
            <a:extLst>
              <a:ext uri="{FF2B5EF4-FFF2-40B4-BE49-F238E27FC236}">
                <a16:creationId xmlns:a16="http://schemas.microsoft.com/office/drawing/2014/main" id="{88D9F4F5-BE0E-4F9C-AC1D-8DEAE42A6A79}"/>
              </a:ext>
            </a:extLst>
          </p:cNvPr>
          <p:cNvSpPr>
            <a:spLocks noGrp="1"/>
          </p:cNvSpPr>
          <p:nvPr>
            <p:ph type="sldNum" sz="quarter" idx="12"/>
          </p:nvPr>
        </p:nvSpPr>
        <p:spPr>
          <a:xfrm>
            <a:off x="7242048" y="7228332"/>
            <a:ext cx="2313432" cy="276999"/>
          </a:xfrm>
        </p:spPr>
        <p:txBody>
          <a:bodyPr/>
          <a:lstStyle/>
          <a:p>
            <a:fld id="{4C5041F8-1588-40C9-8BEE-BC0B7C9A3BF4}" type="slidenum">
              <a:rPr lang="en-US" smtClean="0"/>
              <a:t>‹#›</a:t>
            </a:fld>
            <a:endParaRPr lang="en-US"/>
          </a:p>
        </p:txBody>
      </p:sp>
    </p:spTree>
    <p:extLst>
      <p:ext uri="{BB962C8B-B14F-4D97-AF65-F5344CB8AC3E}">
        <p14:creationId xmlns:p14="http://schemas.microsoft.com/office/powerpoint/2010/main" val="344899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 name="Rectangle 30"/>
          <p:cNvSpPr/>
          <p:nvPr userDrawn="1"/>
        </p:nvSpPr>
        <p:spPr>
          <a:xfrm>
            <a:off x="0" y="0"/>
            <a:ext cx="10058400" cy="7772400"/>
          </a:xfrm>
          <a:prstGeom prst="rect">
            <a:avLst/>
          </a:prstGeom>
          <a:solidFill>
            <a:srgbClr val="007B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7337" y="-890613"/>
            <a:ext cx="14793791" cy="8787937"/>
          </a:xfrm>
          <a:prstGeom prst="rect">
            <a:avLst/>
          </a:prstGeom>
        </p:spPr>
      </p:pic>
      <p:sp>
        <p:nvSpPr>
          <p:cNvPr id="2" name="Title 1"/>
          <p:cNvSpPr>
            <a:spLocks noGrp="1"/>
          </p:cNvSpPr>
          <p:nvPr>
            <p:ph type="ctrTitle"/>
          </p:nvPr>
        </p:nvSpPr>
        <p:spPr>
          <a:xfrm>
            <a:off x="754380" y="3388522"/>
            <a:ext cx="8549640" cy="798830"/>
          </a:xfrm>
          <a:prstGeom prst="rect">
            <a:avLst/>
          </a:prstGeom>
        </p:spPr>
        <p:txBody>
          <a:bodyPr/>
          <a:lstStyle>
            <a:lvl1pPr algn="l">
              <a:defRPr>
                <a:solidFill>
                  <a:srgbClr val="F7BE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754380" y="4187351"/>
            <a:ext cx="8549640" cy="590127"/>
          </a:xfrm>
          <a:prstGeom prst="rect">
            <a:avLst/>
          </a:prstGeo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32" name="Rectangle 31"/>
          <p:cNvSpPr/>
          <p:nvPr userDrawn="1"/>
        </p:nvSpPr>
        <p:spPr>
          <a:xfrm>
            <a:off x="465666" y="383823"/>
            <a:ext cx="9136380" cy="6899204"/>
          </a:xfrm>
          <a:prstGeom prst="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80"/>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3893" y="5596951"/>
            <a:ext cx="2009141" cy="1499527"/>
          </a:xfrm>
          <a:prstGeom prst="rect">
            <a:avLst/>
          </a:prstGeom>
        </p:spPr>
      </p:pic>
    </p:spTree>
    <p:extLst>
      <p:ext uri="{BB962C8B-B14F-4D97-AF65-F5344CB8AC3E}">
        <p14:creationId xmlns:p14="http://schemas.microsoft.com/office/powerpoint/2010/main" val="331684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8" name="Rectangle 37"/>
          <p:cNvSpPr/>
          <p:nvPr userDrawn="1"/>
        </p:nvSpPr>
        <p:spPr>
          <a:xfrm>
            <a:off x="6" y="593510"/>
            <a:ext cx="10058384" cy="6585382"/>
          </a:xfrm>
          <a:prstGeom prst="rect">
            <a:avLst/>
          </a:prstGeom>
          <a:gradFill flip="none" rotWithShape="1">
            <a:gsLst>
              <a:gs pos="0">
                <a:srgbClr val="D7D7D7"/>
              </a:gs>
              <a:gs pos="19000">
                <a:srgbClr val="F3F3F3"/>
              </a:gs>
              <a:gs pos="100000">
                <a:schemeClr val="bg1">
                  <a:shade val="100000"/>
                  <a:satMod val="115000"/>
                </a:schemeClr>
              </a:gs>
            </a:gsLst>
            <a:path path="circle">
              <a:fillToRect l="100000" b="100000"/>
            </a:path>
            <a:tileRect t="-100000" r="-100000"/>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980"/>
          </a:p>
        </p:txBody>
      </p:sp>
      <p:sp>
        <p:nvSpPr>
          <p:cNvPr id="28" name="TextBox 27"/>
          <p:cNvSpPr txBox="1"/>
          <p:nvPr/>
        </p:nvSpPr>
        <p:spPr>
          <a:xfrm>
            <a:off x="801530" y="7020348"/>
            <a:ext cx="5263198" cy="244682"/>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sz="990">
                <a:solidFill>
                  <a:schemeClr val="bg1"/>
                </a:solidFill>
                <a:latin typeface="Helvetica" charset="0"/>
              </a:rPr>
              <a:t>8402 Cross Park Drive Austin, TX  •  512-697-8600  •  800-373-2081  •  austinrecovery.org</a:t>
            </a:r>
          </a:p>
        </p:txBody>
      </p:sp>
      <p:sp>
        <p:nvSpPr>
          <p:cNvPr id="2" name="Title 1"/>
          <p:cNvSpPr>
            <a:spLocks noGrp="1"/>
          </p:cNvSpPr>
          <p:nvPr>
            <p:ph type="ctrTitle"/>
          </p:nvPr>
        </p:nvSpPr>
        <p:spPr>
          <a:xfrm>
            <a:off x="754380" y="4280909"/>
            <a:ext cx="8549640" cy="798830"/>
          </a:xfrm>
          <a:prstGeom prst="rect">
            <a:avLst/>
          </a:prstGeom>
        </p:spPr>
        <p:txBody>
          <a:bodyPr/>
          <a:lstStyle>
            <a:lvl1pPr algn="ctr">
              <a:defRPr>
                <a:solidFill>
                  <a:srgbClr val="007B89"/>
                </a:solidFill>
              </a:defRPr>
            </a:lvl1pPr>
          </a:lstStyle>
          <a:p>
            <a:r>
              <a:rPr lang="en-US" dirty="0"/>
              <a:t>Click to edit Master title style</a:t>
            </a:r>
          </a:p>
        </p:txBody>
      </p:sp>
      <p:sp>
        <p:nvSpPr>
          <p:cNvPr id="3" name="Subtitle 2"/>
          <p:cNvSpPr>
            <a:spLocks noGrp="1"/>
          </p:cNvSpPr>
          <p:nvPr>
            <p:ph type="subTitle" idx="1"/>
          </p:nvPr>
        </p:nvSpPr>
        <p:spPr>
          <a:xfrm>
            <a:off x="754380" y="5079739"/>
            <a:ext cx="8549640" cy="590127"/>
          </a:xfrm>
          <a:prstGeom prst="rect">
            <a:avLst/>
          </a:prstGeom>
        </p:spPr>
        <p:txBody>
          <a:bodyPr/>
          <a:lstStyle>
            <a:lvl1pPr marL="0" indent="0" algn="ctr">
              <a:buNone/>
              <a:defRPr>
                <a:solidFill>
                  <a:srgbClr val="58595B"/>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Click to edit Master subtitle style</a:t>
            </a:r>
          </a:p>
        </p:txBody>
      </p:sp>
      <p:sp>
        <p:nvSpPr>
          <p:cNvPr id="31" name="Rectangle 30"/>
          <p:cNvSpPr/>
          <p:nvPr userDrawn="1"/>
        </p:nvSpPr>
        <p:spPr>
          <a:xfrm>
            <a:off x="0" y="7254240"/>
            <a:ext cx="10058400" cy="518160"/>
          </a:xfrm>
          <a:prstGeom prst="rect">
            <a:avLst/>
          </a:prstGeom>
          <a:solidFill>
            <a:srgbClr val="007B8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userDrawn="1"/>
        </p:nvSpPr>
        <p:spPr>
          <a:xfrm>
            <a:off x="6" y="7178891"/>
            <a:ext cx="10058389"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rot="10800000">
            <a:off x="-6" y="75349"/>
            <a:ext cx="10058400" cy="518160"/>
          </a:xfrm>
          <a:prstGeom prst="rect">
            <a:avLst/>
          </a:prstGeom>
          <a:solidFill>
            <a:srgbClr val="007B8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p:cNvSpPr/>
          <p:nvPr userDrawn="1"/>
        </p:nvSpPr>
        <p:spPr>
          <a:xfrm rot="10800000">
            <a:off x="0" y="0"/>
            <a:ext cx="10058389"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3128" y="1229217"/>
            <a:ext cx="3077877" cy="2297181"/>
          </a:xfrm>
          <a:prstGeom prst="rect">
            <a:avLst/>
          </a:prstGeom>
        </p:spPr>
      </p:pic>
    </p:spTree>
    <p:extLst>
      <p:ext uri="{BB962C8B-B14F-4D97-AF65-F5344CB8AC3E}">
        <p14:creationId xmlns:p14="http://schemas.microsoft.com/office/powerpoint/2010/main" val="312432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97432-8266-4218-A10F-6903F9BDB183}"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80117-BA35-40BC-B22E-C12690DA6830}" type="slidenum">
              <a:rPr lang="en-US" smtClean="0"/>
              <a:t>‹#›</a:t>
            </a:fld>
            <a:endParaRPr lang="en-US"/>
          </a:p>
        </p:txBody>
      </p:sp>
    </p:spTree>
    <p:extLst>
      <p:ext uri="{BB962C8B-B14F-4D97-AF65-F5344CB8AC3E}">
        <p14:creationId xmlns:p14="http://schemas.microsoft.com/office/powerpoint/2010/main" val="2238451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99060" y="1894252"/>
            <a:ext cx="6460279" cy="2463800"/>
          </a:xfrm>
          <a:prstGeom prst="rect">
            <a:avLst/>
          </a:prstGeom>
        </p:spPr>
        <p:txBody>
          <a:bodyPr wrap="square" lIns="0" tIns="0" rIns="0" bIns="0">
            <a:spAutoFit/>
          </a:bodyPr>
          <a:lstStyle>
            <a:lvl1pPr>
              <a:defRPr sz="6650" b="1" i="0" u="heavy">
                <a:solidFill>
                  <a:schemeClr val="bg1"/>
                </a:solidFill>
                <a:latin typeface="Plau Bold"/>
                <a:cs typeface="Plau Bold"/>
              </a:defRPr>
            </a:lvl1pPr>
          </a:lstStyle>
          <a:p>
            <a:endParaRPr/>
          </a:p>
        </p:txBody>
      </p:sp>
      <p:sp>
        <p:nvSpPr>
          <p:cNvPr id="3" name="Holder 3"/>
          <p:cNvSpPr>
            <a:spLocks noGrp="1"/>
          </p:cNvSpPr>
          <p:nvPr>
            <p:ph type="body" idx="1"/>
          </p:nvPr>
        </p:nvSpPr>
        <p:spPr>
          <a:xfrm>
            <a:off x="1018387" y="2307945"/>
            <a:ext cx="8021624" cy="42697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83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 name="Date Placeholder 3"/>
          <p:cNvSpPr>
            <a:spLocks noGrp="1"/>
          </p:cNvSpPr>
          <p:nvPr>
            <p:ph type="dt" sz="half" idx="2"/>
          </p:nvPr>
        </p:nvSpPr>
        <p:spPr>
          <a:xfrm>
            <a:off x="195580" y="7203864"/>
            <a:ext cx="2346960" cy="413808"/>
          </a:xfrm>
          <a:prstGeom prst="rect">
            <a:avLst/>
          </a:prstGeom>
        </p:spPr>
        <p:txBody>
          <a:bodyPr vert="horz" wrap="square" lIns="91440" tIns="45720" rIns="91440" bIns="45720" numCol="1" anchor="t" anchorCtr="0" compatLnSpc="1">
            <a:prstTxWarp prst="textNoShape">
              <a:avLst/>
            </a:prstTxWarp>
          </a:bodyPr>
          <a:lstStyle>
            <a:lvl1pPr>
              <a:defRPr sz="1100" smtClean="0">
                <a:solidFill>
                  <a:schemeClr val="bg1"/>
                </a:solidFill>
                <a:latin typeface="Helvetica" charset="0"/>
              </a:defRPr>
            </a:lvl1pPr>
          </a:lstStyle>
          <a:p>
            <a:pPr>
              <a:defRPr/>
            </a:pPr>
            <a:fld id="{1F69F84A-3AFC-4988-B5EF-FBB920CF3F78}" type="datetimeFigureOut">
              <a:rPr lang="en-US"/>
              <a:pPr>
                <a:defRPr/>
              </a:pPr>
              <a:t>4/3/2024</a:t>
            </a:fld>
            <a:endParaRPr lang="en-US"/>
          </a:p>
        </p:txBody>
      </p:sp>
      <p:sp>
        <p:nvSpPr>
          <p:cNvPr id="84" name="Footer Placeholder 4"/>
          <p:cNvSpPr>
            <a:spLocks noGrp="1"/>
          </p:cNvSpPr>
          <p:nvPr>
            <p:ph type="ftr" sz="quarter" idx="3"/>
          </p:nvPr>
        </p:nvSpPr>
        <p:spPr>
          <a:xfrm>
            <a:off x="3436620" y="7203864"/>
            <a:ext cx="3185160" cy="413808"/>
          </a:xfrm>
          <a:prstGeom prst="rect">
            <a:avLst/>
          </a:prstGeom>
        </p:spPr>
        <p:txBody>
          <a:bodyPr/>
          <a:lstStyle>
            <a:lvl1pPr fontAlgn="auto">
              <a:spcBef>
                <a:spcPts val="0"/>
              </a:spcBef>
              <a:spcAft>
                <a:spcPts val="0"/>
              </a:spcAft>
              <a:defRPr sz="1100">
                <a:solidFill>
                  <a:schemeClr val="bg1"/>
                </a:solidFill>
                <a:latin typeface="Helvetica"/>
                <a:ea typeface="+mn-ea"/>
                <a:cs typeface="Helvetica"/>
              </a:defRPr>
            </a:lvl1pPr>
          </a:lstStyle>
          <a:p>
            <a:pPr>
              <a:defRPr/>
            </a:pPr>
            <a:endParaRPr lang="en-US"/>
          </a:p>
        </p:txBody>
      </p:sp>
      <p:sp>
        <p:nvSpPr>
          <p:cNvPr id="85" name="Slide Number Placeholder 5"/>
          <p:cNvSpPr>
            <a:spLocks noGrp="1"/>
          </p:cNvSpPr>
          <p:nvPr>
            <p:ph type="sldNum" sz="quarter" idx="4"/>
          </p:nvPr>
        </p:nvSpPr>
        <p:spPr>
          <a:xfrm>
            <a:off x="7524592" y="7203864"/>
            <a:ext cx="2346960" cy="413808"/>
          </a:xfrm>
          <a:prstGeom prst="rect">
            <a:avLst/>
          </a:prstGeom>
        </p:spPr>
        <p:txBody>
          <a:bodyPr vert="horz" wrap="square" lIns="91440" tIns="45720" rIns="91440" bIns="45720" numCol="1" anchor="t" anchorCtr="0" compatLnSpc="1">
            <a:prstTxWarp prst="textNoShape">
              <a:avLst/>
            </a:prstTxWarp>
          </a:bodyPr>
          <a:lstStyle>
            <a:lvl1pPr>
              <a:defRPr sz="1100">
                <a:solidFill>
                  <a:schemeClr val="bg1"/>
                </a:solidFill>
                <a:latin typeface="Helvetica" panose="020B0604020202020204" pitchFamily="34" charset="0"/>
              </a:defRPr>
            </a:lvl1pPr>
          </a:lstStyle>
          <a:p>
            <a:fld id="{2BF57FE4-8096-4597-B040-1CA29D98DB5F}" type="slidenum">
              <a:rPr lang="en-US" altLang="en-US"/>
              <a:pPr/>
              <a:t>‹#›</a:t>
            </a:fld>
            <a:endParaRPr lang="en-US" altLang="en-US"/>
          </a:p>
        </p:txBody>
      </p:sp>
      <p:sp>
        <p:nvSpPr>
          <p:cNvPr id="2053" name="Title Placeholder 86"/>
          <p:cNvSpPr>
            <a:spLocks noGrp="1"/>
          </p:cNvSpPr>
          <p:nvPr>
            <p:ph type="title"/>
          </p:nvPr>
        </p:nvSpPr>
        <p:spPr bwMode="auto">
          <a:xfrm>
            <a:off x="502920" y="4246033"/>
            <a:ext cx="9052560" cy="9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a:t>
            </a:r>
          </a:p>
        </p:txBody>
      </p:sp>
      <p:sp>
        <p:nvSpPr>
          <p:cNvPr id="2054" name="Text Placeholder 87"/>
          <p:cNvSpPr>
            <a:spLocks noGrp="1"/>
          </p:cNvSpPr>
          <p:nvPr>
            <p:ph type="body" idx="1"/>
          </p:nvPr>
        </p:nvSpPr>
        <p:spPr bwMode="auto">
          <a:xfrm>
            <a:off x="502920" y="5224780"/>
            <a:ext cx="9052560" cy="69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Subhead</a:t>
            </a:r>
          </a:p>
        </p:txBody>
      </p:sp>
    </p:spTree>
    <p:extLst>
      <p:ext uri="{BB962C8B-B14F-4D97-AF65-F5344CB8AC3E}">
        <p14:creationId xmlns:p14="http://schemas.microsoft.com/office/powerpoint/2010/main" val="9062691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502920" rtl="0" eaLnBrk="0" fontAlgn="base" hangingPunct="0">
        <a:spcBef>
          <a:spcPct val="0"/>
        </a:spcBef>
        <a:spcAft>
          <a:spcPct val="0"/>
        </a:spcAft>
        <a:defRPr sz="4400" b="1" kern="1200">
          <a:solidFill>
            <a:schemeClr val="tx1"/>
          </a:solidFill>
          <a:latin typeface="Helvetica"/>
          <a:ea typeface="MS PGothic" pitchFamily="34" charset="-128"/>
          <a:cs typeface="Helvetica"/>
        </a:defRPr>
      </a:lvl1pPr>
      <a:lvl2pPr algn="l" defTabSz="502920" rtl="0" eaLnBrk="0" fontAlgn="base" hangingPunct="0">
        <a:spcBef>
          <a:spcPct val="0"/>
        </a:spcBef>
        <a:spcAft>
          <a:spcPct val="0"/>
        </a:spcAft>
        <a:defRPr sz="4400" b="1">
          <a:solidFill>
            <a:schemeClr val="tx1"/>
          </a:solidFill>
          <a:latin typeface="Helvetica" charset="0"/>
          <a:ea typeface="MS PGothic" pitchFamily="34" charset="-128"/>
          <a:cs typeface="Helvetica" panose="020B0604020202020204" pitchFamily="34" charset="0"/>
        </a:defRPr>
      </a:lvl2pPr>
      <a:lvl3pPr algn="l" defTabSz="502920" rtl="0" eaLnBrk="0" fontAlgn="base" hangingPunct="0">
        <a:spcBef>
          <a:spcPct val="0"/>
        </a:spcBef>
        <a:spcAft>
          <a:spcPct val="0"/>
        </a:spcAft>
        <a:defRPr sz="4400" b="1">
          <a:solidFill>
            <a:schemeClr val="tx1"/>
          </a:solidFill>
          <a:latin typeface="Helvetica" charset="0"/>
          <a:ea typeface="MS PGothic" pitchFamily="34" charset="-128"/>
          <a:cs typeface="Helvetica" panose="020B0604020202020204" pitchFamily="34" charset="0"/>
        </a:defRPr>
      </a:lvl3pPr>
      <a:lvl4pPr algn="l" defTabSz="502920" rtl="0" eaLnBrk="0" fontAlgn="base" hangingPunct="0">
        <a:spcBef>
          <a:spcPct val="0"/>
        </a:spcBef>
        <a:spcAft>
          <a:spcPct val="0"/>
        </a:spcAft>
        <a:defRPr sz="4400" b="1">
          <a:solidFill>
            <a:schemeClr val="tx1"/>
          </a:solidFill>
          <a:latin typeface="Helvetica" charset="0"/>
          <a:ea typeface="MS PGothic" pitchFamily="34" charset="-128"/>
          <a:cs typeface="Helvetica" panose="020B0604020202020204" pitchFamily="34" charset="0"/>
        </a:defRPr>
      </a:lvl4pPr>
      <a:lvl5pPr algn="l" defTabSz="502920" rtl="0" eaLnBrk="0" fontAlgn="base" hangingPunct="0">
        <a:spcBef>
          <a:spcPct val="0"/>
        </a:spcBef>
        <a:spcAft>
          <a:spcPct val="0"/>
        </a:spcAft>
        <a:defRPr sz="4400" b="1">
          <a:solidFill>
            <a:schemeClr val="tx1"/>
          </a:solidFill>
          <a:latin typeface="Helvetica" charset="0"/>
          <a:ea typeface="MS PGothic" pitchFamily="34" charset="-128"/>
          <a:cs typeface="Helvetica" panose="020B0604020202020204" pitchFamily="34" charset="0"/>
        </a:defRPr>
      </a:lvl5pPr>
      <a:lvl6pPr marL="502920" algn="l" defTabSz="502920" rtl="0" fontAlgn="base">
        <a:spcBef>
          <a:spcPct val="0"/>
        </a:spcBef>
        <a:spcAft>
          <a:spcPct val="0"/>
        </a:spcAft>
        <a:defRPr sz="4400" b="1">
          <a:solidFill>
            <a:schemeClr val="tx1"/>
          </a:solidFill>
          <a:latin typeface="Helvetica" charset="0"/>
          <a:ea typeface="ＭＳ Ｐゴシック" charset="0"/>
        </a:defRPr>
      </a:lvl6pPr>
      <a:lvl7pPr marL="1005840" algn="l" defTabSz="502920" rtl="0" fontAlgn="base">
        <a:spcBef>
          <a:spcPct val="0"/>
        </a:spcBef>
        <a:spcAft>
          <a:spcPct val="0"/>
        </a:spcAft>
        <a:defRPr sz="4400" b="1">
          <a:solidFill>
            <a:schemeClr val="tx1"/>
          </a:solidFill>
          <a:latin typeface="Helvetica" charset="0"/>
          <a:ea typeface="ＭＳ Ｐゴシック" charset="0"/>
        </a:defRPr>
      </a:lvl7pPr>
      <a:lvl8pPr marL="1508760" algn="l" defTabSz="502920" rtl="0" fontAlgn="base">
        <a:spcBef>
          <a:spcPct val="0"/>
        </a:spcBef>
        <a:spcAft>
          <a:spcPct val="0"/>
        </a:spcAft>
        <a:defRPr sz="4400" b="1">
          <a:solidFill>
            <a:schemeClr val="tx1"/>
          </a:solidFill>
          <a:latin typeface="Helvetica" charset="0"/>
          <a:ea typeface="ＭＳ Ｐゴシック" charset="0"/>
        </a:defRPr>
      </a:lvl8pPr>
      <a:lvl9pPr marL="2011680" algn="l" defTabSz="502920" rtl="0" fontAlgn="base">
        <a:spcBef>
          <a:spcPct val="0"/>
        </a:spcBef>
        <a:spcAft>
          <a:spcPct val="0"/>
        </a:spcAft>
        <a:defRPr sz="4400" b="1">
          <a:solidFill>
            <a:schemeClr val="tx1"/>
          </a:solidFill>
          <a:latin typeface="Helvetica" charset="0"/>
          <a:ea typeface="ＭＳ Ｐゴシック" charset="0"/>
        </a:defRPr>
      </a:lvl9pPr>
    </p:titleStyle>
    <p:bodyStyle>
      <a:lvl1pPr marL="377190" indent="-377190" algn="l" defTabSz="502920" rtl="0" eaLnBrk="0" fontAlgn="base" hangingPunct="0">
        <a:spcBef>
          <a:spcPct val="20000"/>
        </a:spcBef>
        <a:spcAft>
          <a:spcPct val="0"/>
        </a:spcAft>
        <a:defRPr sz="3080" kern="1200">
          <a:solidFill>
            <a:schemeClr val="tx1"/>
          </a:solidFill>
          <a:latin typeface="Helvetica"/>
          <a:ea typeface="MS PGothic" pitchFamily="34" charset="-128"/>
          <a:cs typeface="Helvetica"/>
        </a:defRPr>
      </a:lvl1pPr>
      <a:lvl2pPr marL="817245" indent="-314325" algn="l" defTabSz="502920" rtl="0" eaLnBrk="0" fontAlgn="base" hangingPunct="0">
        <a:spcBef>
          <a:spcPct val="20000"/>
        </a:spcBef>
        <a:spcAft>
          <a:spcPct val="0"/>
        </a:spcAft>
        <a:buFont typeface="Arial" panose="020B0604020202020204" pitchFamily="34" charset="0"/>
        <a:buChar char="–"/>
        <a:defRPr sz="3080" kern="1200">
          <a:solidFill>
            <a:schemeClr val="tx1"/>
          </a:solidFill>
          <a:latin typeface="Helvetica"/>
          <a:ea typeface="MS PGothic" pitchFamily="34" charset="-128"/>
          <a:cs typeface="Helvetica"/>
        </a:defRPr>
      </a:lvl2pPr>
      <a:lvl3pPr marL="1257300" indent="-251460" algn="l" defTabSz="502920" rtl="0" eaLnBrk="0" fontAlgn="base" hangingPunct="0">
        <a:spcBef>
          <a:spcPct val="20000"/>
        </a:spcBef>
        <a:spcAft>
          <a:spcPct val="0"/>
        </a:spcAft>
        <a:buFont typeface="Arial" panose="020B0604020202020204" pitchFamily="34" charset="0"/>
        <a:buChar char="•"/>
        <a:defRPr sz="2640" kern="1200">
          <a:solidFill>
            <a:schemeClr val="tx1"/>
          </a:solidFill>
          <a:latin typeface="Helvetica"/>
          <a:ea typeface="MS PGothic" pitchFamily="34" charset="-128"/>
          <a:cs typeface="Helvetica"/>
        </a:defRPr>
      </a:lvl3pPr>
      <a:lvl4pPr marL="1760220" indent="-251460" algn="l" defTabSz="502920" rtl="0" eaLnBrk="0" fontAlgn="base" hangingPunct="0">
        <a:spcBef>
          <a:spcPct val="20000"/>
        </a:spcBef>
        <a:spcAft>
          <a:spcPct val="0"/>
        </a:spcAft>
        <a:buFont typeface="Arial" panose="020B0604020202020204" pitchFamily="34" charset="0"/>
        <a:buChar char="–"/>
        <a:defRPr sz="2200" kern="1200">
          <a:solidFill>
            <a:schemeClr val="tx1"/>
          </a:solidFill>
          <a:latin typeface="Helvetica"/>
          <a:ea typeface="MS PGothic" pitchFamily="34" charset="-128"/>
          <a:cs typeface="Helvetica"/>
        </a:defRPr>
      </a:lvl4pPr>
      <a:lvl5pPr marL="2263140" indent="-251460" algn="l" defTabSz="502920" rtl="0" eaLnBrk="0" fontAlgn="base" hangingPunct="0">
        <a:spcBef>
          <a:spcPct val="20000"/>
        </a:spcBef>
        <a:spcAft>
          <a:spcPct val="0"/>
        </a:spcAft>
        <a:buFont typeface="Arial" panose="020B0604020202020204" pitchFamily="34" charset="0"/>
        <a:buChar char="»"/>
        <a:defRPr sz="2200" kern="1200">
          <a:solidFill>
            <a:schemeClr val="tx1"/>
          </a:solidFill>
          <a:latin typeface="Helvetica"/>
          <a:ea typeface="MS PGothic" pitchFamily="34" charset="-128"/>
          <a:cs typeface="Helvetica"/>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PROJECT CHOICE COVER SLID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971"/>
            <a:ext cx="10058400" cy="800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754380" y="949960"/>
            <a:ext cx="854964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54380" y="2504440"/>
            <a:ext cx="854964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12909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txStyles>
    <p:titleStyle>
      <a:lvl1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2pPr>
      <a:lvl3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3pPr>
      <a:lvl4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4pPr>
      <a:lvl5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5pPr>
      <a:lvl6pPr marL="50292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6pPr>
      <a:lvl7pPr marL="100584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7pPr>
      <a:lvl8pPr marL="150876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8pPr>
      <a:lvl9pPr marL="201168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9pPr>
    </p:titleStyle>
    <p:bodyStyle>
      <a:lvl1pPr marL="377190" indent="-377190" algn="l" rtl="0" eaLnBrk="0" fontAlgn="base" hangingPunct="0">
        <a:spcBef>
          <a:spcPct val="20000"/>
        </a:spcBef>
        <a:spcAft>
          <a:spcPct val="0"/>
        </a:spcAft>
        <a:buChar char="•"/>
        <a:defRPr sz="3520">
          <a:solidFill>
            <a:schemeClr val="tx1"/>
          </a:solidFill>
          <a:latin typeface="+mn-lt"/>
          <a:ea typeface="+mn-ea"/>
          <a:cs typeface="+mn-cs"/>
        </a:defRPr>
      </a:lvl1pPr>
      <a:lvl2pPr marL="817245" indent="-314325" algn="l" rtl="0" eaLnBrk="0" fontAlgn="base" hangingPunct="0">
        <a:spcBef>
          <a:spcPct val="20000"/>
        </a:spcBef>
        <a:spcAft>
          <a:spcPct val="0"/>
        </a:spcAft>
        <a:buChar char="–"/>
        <a:defRPr sz="3080">
          <a:solidFill>
            <a:schemeClr val="tx1"/>
          </a:solidFill>
          <a:latin typeface="+mn-lt"/>
          <a:ea typeface="+mn-ea"/>
        </a:defRPr>
      </a:lvl2pPr>
      <a:lvl3pPr marL="1257300" indent="-251460" algn="l" rtl="0" eaLnBrk="0" fontAlgn="base" hangingPunct="0">
        <a:spcBef>
          <a:spcPct val="20000"/>
        </a:spcBef>
        <a:spcAft>
          <a:spcPct val="0"/>
        </a:spcAft>
        <a:buChar char="•"/>
        <a:defRPr sz="2640">
          <a:solidFill>
            <a:schemeClr val="tx1"/>
          </a:solidFill>
          <a:latin typeface="+mn-lt"/>
          <a:ea typeface="+mn-ea"/>
        </a:defRPr>
      </a:lvl3pPr>
      <a:lvl4pPr marL="1760220" indent="-251460" algn="l" rtl="0" eaLnBrk="0" fontAlgn="base" hangingPunct="0">
        <a:spcBef>
          <a:spcPct val="20000"/>
        </a:spcBef>
        <a:spcAft>
          <a:spcPct val="0"/>
        </a:spcAft>
        <a:buChar char="–"/>
        <a:defRPr sz="2200">
          <a:solidFill>
            <a:schemeClr val="tx1"/>
          </a:solidFill>
          <a:latin typeface="+mn-lt"/>
          <a:ea typeface="+mn-ea"/>
        </a:defRPr>
      </a:lvl4pPr>
      <a:lvl5pPr marL="2263140" indent="-251460" algn="l" rtl="0" eaLnBrk="0" fontAlgn="base" hangingPunct="0">
        <a:spcBef>
          <a:spcPct val="20000"/>
        </a:spcBef>
        <a:spcAft>
          <a:spcPct val="0"/>
        </a:spcAft>
        <a:buChar char="»"/>
        <a:defRPr sz="2200">
          <a:solidFill>
            <a:schemeClr val="tx1"/>
          </a:solidFill>
          <a:latin typeface="+mn-lt"/>
          <a:ea typeface="+mn-ea"/>
        </a:defRPr>
      </a:lvl5pPr>
      <a:lvl6pPr marL="2766060" indent="-251460" algn="l" rtl="0" fontAlgn="base">
        <a:spcBef>
          <a:spcPct val="20000"/>
        </a:spcBef>
        <a:spcAft>
          <a:spcPct val="0"/>
        </a:spcAft>
        <a:buChar char="»"/>
        <a:defRPr sz="2200">
          <a:solidFill>
            <a:schemeClr val="tx1"/>
          </a:solidFill>
          <a:latin typeface="+mn-lt"/>
          <a:ea typeface="+mn-ea"/>
        </a:defRPr>
      </a:lvl6pPr>
      <a:lvl7pPr marL="3268980" indent="-251460" algn="l" rtl="0" fontAlgn="base">
        <a:spcBef>
          <a:spcPct val="20000"/>
        </a:spcBef>
        <a:spcAft>
          <a:spcPct val="0"/>
        </a:spcAft>
        <a:buChar char="»"/>
        <a:defRPr sz="2200">
          <a:solidFill>
            <a:schemeClr val="tx1"/>
          </a:solidFill>
          <a:latin typeface="+mn-lt"/>
          <a:ea typeface="+mn-ea"/>
        </a:defRPr>
      </a:lvl7pPr>
      <a:lvl8pPr marL="3771900" indent="-251460" algn="l" rtl="0" fontAlgn="base">
        <a:spcBef>
          <a:spcPct val="20000"/>
        </a:spcBef>
        <a:spcAft>
          <a:spcPct val="0"/>
        </a:spcAft>
        <a:buChar char="»"/>
        <a:defRPr sz="2200">
          <a:solidFill>
            <a:schemeClr val="tx1"/>
          </a:solidFill>
          <a:latin typeface="+mn-lt"/>
          <a:ea typeface="+mn-ea"/>
        </a:defRPr>
      </a:lvl8pPr>
      <a:lvl9pPr marL="4274820" indent="-251460"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BC009-87B7-48A1-9D80-3A21DA227E98}"/>
              </a:ext>
            </a:extLst>
          </p:cNvPr>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0E26F0-336E-4BAD-BFF0-0D1C9B554DBF}"/>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82E17-8600-4F8B-A195-930B5C8562B6}"/>
              </a:ext>
            </a:extLst>
          </p:cNvPr>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8D3A2B56-0C36-429B-B762-84A1713FE4C6}"/>
              </a:ext>
            </a:extLst>
          </p:cNvPr>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935CF-BFE8-4300-BF81-BBCF8E2E4101}"/>
              </a:ext>
            </a:extLst>
          </p:cNvPr>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4C5041F8-1588-40C9-8BEE-BC0B7C9A3BF4}" type="slidenum">
              <a:rPr lang="en-US" smtClean="0"/>
              <a:t>‹#›</a:t>
            </a:fld>
            <a:endParaRPr lang="en-US"/>
          </a:p>
        </p:txBody>
      </p:sp>
    </p:spTree>
    <p:extLst>
      <p:ext uri="{BB962C8B-B14F-4D97-AF65-F5344CB8AC3E}">
        <p14:creationId xmlns:p14="http://schemas.microsoft.com/office/powerpoint/2010/main" val="33615473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BC009-87B7-48A1-9D80-3A21DA227E98}"/>
              </a:ext>
            </a:extLst>
          </p:cNvPr>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0E26F0-336E-4BAD-BFF0-0D1C9B554DBF}"/>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82E17-8600-4F8B-A195-930B5C8562B6}"/>
              </a:ext>
            </a:extLst>
          </p:cNvPr>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1118157-12A2-475E-9C65-B6789281FE15}" type="datetimeFigureOut">
              <a:rPr lang="en-US" smtClean="0"/>
              <a:t>4/3/2024</a:t>
            </a:fld>
            <a:endParaRPr lang="en-US"/>
          </a:p>
        </p:txBody>
      </p:sp>
      <p:sp>
        <p:nvSpPr>
          <p:cNvPr id="5" name="Footer Placeholder 4">
            <a:extLst>
              <a:ext uri="{FF2B5EF4-FFF2-40B4-BE49-F238E27FC236}">
                <a16:creationId xmlns:a16="http://schemas.microsoft.com/office/drawing/2014/main" id="{8D3A2B56-0C36-429B-B762-84A1713FE4C6}"/>
              </a:ext>
            </a:extLst>
          </p:cNvPr>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935CF-BFE8-4300-BF81-BBCF8E2E4101}"/>
              </a:ext>
            </a:extLst>
          </p:cNvPr>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4C5041F8-1588-40C9-8BEE-BC0B7C9A3BF4}" type="slidenum">
              <a:rPr lang="en-US" smtClean="0"/>
              <a:t>‹#›</a:t>
            </a:fld>
            <a:endParaRPr lang="en-US"/>
          </a:p>
        </p:txBody>
      </p:sp>
    </p:spTree>
    <p:extLst>
      <p:ext uri="{BB962C8B-B14F-4D97-AF65-F5344CB8AC3E}">
        <p14:creationId xmlns:p14="http://schemas.microsoft.com/office/powerpoint/2010/main" val="18945886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ROJECT CHOICE COVER SL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971"/>
            <a:ext cx="10058400" cy="800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754380" y="949960"/>
            <a:ext cx="854964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54380" y="2504440"/>
            <a:ext cx="854964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958283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fade/>
  </p:transition>
  <p:txStyles>
    <p:titleStyle>
      <a:lvl1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2pPr>
      <a:lvl3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3pPr>
      <a:lvl4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4pPr>
      <a:lvl5pPr algn="ctr" rtl="0" eaLnBrk="0" fontAlgn="base" hangingPunct="0">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5pPr>
      <a:lvl6pPr marL="50292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6pPr>
      <a:lvl7pPr marL="100584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7pPr>
      <a:lvl8pPr marL="150876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8pPr>
      <a:lvl9pPr marL="2011680" algn="ctr" rtl="0" fontAlgn="base">
        <a:spcBef>
          <a:spcPct val="0"/>
        </a:spcBef>
        <a:spcAft>
          <a:spcPct val="0"/>
        </a:spcAft>
        <a:defRPr sz="4840" b="1">
          <a:solidFill>
            <a:schemeClr val="tx2"/>
          </a:solidFill>
          <a:effectLst>
            <a:outerShdw blurRad="38100" dist="38100" dir="2700000" algn="tl">
              <a:srgbClr val="C0C0C0"/>
            </a:outerShdw>
          </a:effectLst>
          <a:latin typeface="Calibri" pitchFamily="34" charset="0"/>
          <a:ea typeface="ヒラギノ角ゴ Pro W3" pitchFamily="1" charset="-128"/>
        </a:defRPr>
      </a:lvl9pPr>
    </p:titleStyle>
    <p:bodyStyle>
      <a:lvl1pPr marL="377190" indent="-377190" algn="l" rtl="0" eaLnBrk="0" fontAlgn="base" hangingPunct="0">
        <a:spcBef>
          <a:spcPct val="20000"/>
        </a:spcBef>
        <a:spcAft>
          <a:spcPct val="0"/>
        </a:spcAft>
        <a:buChar char="•"/>
        <a:defRPr sz="3520">
          <a:solidFill>
            <a:schemeClr val="tx1"/>
          </a:solidFill>
          <a:latin typeface="+mn-lt"/>
          <a:ea typeface="+mn-ea"/>
          <a:cs typeface="+mn-cs"/>
        </a:defRPr>
      </a:lvl1pPr>
      <a:lvl2pPr marL="817245" indent="-314325" algn="l" rtl="0" eaLnBrk="0" fontAlgn="base" hangingPunct="0">
        <a:spcBef>
          <a:spcPct val="20000"/>
        </a:spcBef>
        <a:spcAft>
          <a:spcPct val="0"/>
        </a:spcAft>
        <a:buChar char="–"/>
        <a:defRPr sz="3080">
          <a:solidFill>
            <a:schemeClr val="tx1"/>
          </a:solidFill>
          <a:latin typeface="+mn-lt"/>
          <a:ea typeface="+mn-ea"/>
        </a:defRPr>
      </a:lvl2pPr>
      <a:lvl3pPr marL="1257300" indent="-251460" algn="l" rtl="0" eaLnBrk="0" fontAlgn="base" hangingPunct="0">
        <a:spcBef>
          <a:spcPct val="20000"/>
        </a:spcBef>
        <a:spcAft>
          <a:spcPct val="0"/>
        </a:spcAft>
        <a:buChar char="•"/>
        <a:defRPr sz="2640">
          <a:solidFill>
            <a:schemeClr val="tx1"/>
          </a:solidFill>
          <a:latin typeface="+mn-lt"/>
          <a:ea typeface="+mn-ea"/>
        </a:defRPr>
      </a:lvl3pPr>
      <a:lvl4pPr marL="1760220" indent="-251460" algn="l" rtl="0" eaLnBrk="0" fontAlgn="base" hangingPunct="0">
        <a:spcBef>
          <a:spcPct val="20000"/>
        </a:spcBef>
        <a:spcAft>
          <a:spcPct val="0"/>
        </a:spcAft>
        <a:buChar char="–"/>
        <a:defRPr sz="2200">
          <a:solidFill>
            <a:schemeClr val="tx1"/>
          </a:solidFill>
          <a:latin typeface="+mn-lt"/>
          <a:ea typeface="+mn-ea"/>
        </a:defRPr>
      </a:lvl4pPr>
      <a:lvl5pPr marL="2263140" indent="-251460" algn="l" rtl="0" eaLnBrk="0" fontAlgn="base" hangingPunct="0">
        <a:spcBef>
          <a:spcPct val="20000"/>
        </a:spcBef>
        <a:spcAft>
          <a:spcPct val="0"/>
        </a:spcAft>
        <a:buChar char="»"/>
        <a:defRPr sz="2200">
          <a:solidFill>
            <a:schemeClr val="tx1"/>
          </a:solidFill>
          <a:latin typeface="+mn-lt"/>
          <a:ea typeface="+mn-ea"/>
        </a:defRPr>
      </a:lvl5pPr>
      <a:lvl6pPr marL="2766060" indent="-251460" algn="l" rtl="0" fontAlgn="base">
        <a:spcBef>
          <a:spcPct val="20000"/>
        </a:spcBef>
        <a:spcAft>
          <a:spcPct val="0"/>
        </a:spcAft>
        <a:buChar char="»"/>
        <a:defRPr sz="2200">
          <a:solidFill>
            <a:schemeClr val="tx1"/>
          </a:solidFill>
          <a:latin typeface="+mn-lt"/>
          <a:ea typeface="+mn-ea"/>
        </a:defRPr>
      </a:lvl6pPr>
      <a:lvl7pPr marL="3268980" indent="-251460" algn="l" rtl="0" fontAlgn="base">
        <a:spcBef>
          <a:spcPct val="20000"/>
        </a:spcBef>
        <a:spcAft>
          <a:spcPct val="0"/>
        </a:spcAft>
        <a:buChar char="»"/>
        <a:defRPr sz="2200">
          <a:solidFill>
            <a:schemeClr val="tx1"/>
          </a:solidFill>
          <a:latin typeface="+mn-lt"/>
          <a:ea typeface="+mn-ea"/>
        </a:defRPr>
      </a:lvl7pPr>
      <a:lvl8pPr marL="3771900" indent="-251460" algn="l" rtl="0" fontAlgn="base">
        <a:spcBef>
          <a:spcPct val="20000"/>
        </a:spcBef>
        <a:spcAft>
          <a:spcPct val="0"/>
        </a:spcAft>
        <a:buChar char="»"/>
        <a:defRPr sz="2200">
          <a:solidFill>
            <a:schemeClr val="tx1"/>
          </a:solidFill>
          <a:latin typeface="+mn-lt"/>
          <a:ea typeface="+mn-ea"/>
        </a:defRPr>
      </a:lvl8pPr>
      <a:lvl9pPr marL="4274820" indent="-251460"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customXml" Target="../ink/ink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5.xml"/><Relationship Id="rId16" Type="http://schemas.openxmlformats.org/officeDocument/2006/relationships/hyperlink" Target="http://www.neurowhereaboutsguide.com/" TargetMode="External"/><Relationship Id="rId1" Type="http://schemas.openxmlformats.org/officeDocument/2006/relationships/slideLayout" Target="../slideLayouts/slideLayout35.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hyperlink" Target="http://www.knowyourneuro.org/" TargetMode="External"/><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hyperlink" Target="http://www.drcrystalcolli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text on a black background&#10;&#10;Description automatically generated">
            <a:extLst>
              <a:ext uri="{FF2B5EF4-FFF2-40B4-BE49-F238E27FC236}">
                <a16:creationId xmlns:a16="http://schemas.microsoft.com/office/drawing/2014/main" id="{8B4A8FD2-DB83-5D36-BEEB-F6F312884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17" y="1066800"/>
            <a:ext cx="8790125" cy="3570987"/>
          </a:xfrm>
          <a:prstGeom prst="rect">
            <a:avLst/>
          </a:prstGeom>
        </p:spPr>
      </p:pic>
      <p:sp>
        <p:nvSpPr>
          <p:cNvPr id="17" name="TextBox 16">
            <a:extLst>
              <a:ext uri="{FF2B5EF4-FFF2-40B4-BE49-F238E27FC236}">
                <a16:creationId xmlns:a16="http://schemas.microsoft.com/office/drawing/2014/main" id="{67F7465F-36BD-4C5D-A54A-8DC92FA73308}"/>
              </a:ext>
            </a:extLst>
          </p:cNvPr>
          <p:cNvSpPr txBox="1"/>
          <p:nvPr/>
        </p:nvSpPr>
        <p:spPr>
          <a:xfrm>
            <a:off x="2286000" y="3276600"/>
            <a:ext cx="4785360" cy="430887"/>
          </a:xfrm>
          <a:prstGeom prst="rect">
            <a:avLst/>
          </a:prstGeom>
          <a:noFill/>
        </p:spPr>
        <p:txBody>
          <a:bodyPr wrap="square" rtlCol="0">
            <a:spAutoFit/>
          </a:bodyPr>
          <a:lstStyle/>
          <a:p>
            <a:pPr algn="ctr" defTabSz="1005840">
              <a:defRPr/>
            </a:pPr>
            <a:r>
              <a:rPr lang="en-US" sz="2200" b="1" dirty="0">
                <a:solidFill>
                  <a:srgbClr val="74A1D5"/>
                </a:solidFill>
                <a:latin typeface="Calibri" panose="020F0502020204030204"/>
                <a:ea typeface="ヒラギノ角ゴ Pro W3" pitchFamily="1" charset="-128"/>
              </a:rPr>
              <a:t>By Name of Workshop Presenter Here</a:t>
            </a:r>
          </a:p>
        </p:txBody>
      </p:sp>
      <p:pic>
        <p:nvPicPr>
          <p:cNvPr id="11" name="Picture 10" descr="A map of a person's head&#10;&#10;Description automatically generated">
            <a:extLst>
              <a:ext uri="{FF2B5EF4-FFF2-40B4-BE49-F238E27FC236}">
                <a16:creationId xmlns:a16="http://schemas.microsoft.com/office/drawing/2014/main" id="{C1C2955B-0829-2056-01DD-2179DEEFB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5867400"/>
            <a:ext cx="3270510" cy="1328644"/>
          </a:xfrm>
          <a:prstGeom prst="rect">
            <a:avLst/>
          </a:prstGeom>
        </p:spPr>
      </p:pic>
    </p:spTree>
    <p:extLst>
      <p:ext uri="{BB962C8B-B14F-4D97-AF65-F5344CB8AC3E}">
        <p14:creationId xmlns:p14="http://schemas.microsoft.com/office/powerpoint/2010/main" val="27603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ED88E9E-180E-405C-963D-E327E4F19C11}"/>
              </a:ext>
            </a:extLst>
          </p:cNvPr>
          <p:cNvSpPr txBox="1"/>
          <p:nvPr/>
        </p:nvSpPr>
        <p:spPr>
          <a:xfrm>
            <a:off x="838200" y="685800"/>
            <a:ext cx="3276600" cy="5078313"/>
          </a:xfrm>
          <a:prstGeom prst="rect">
            <a:avLst/>
          </a:prstGeom>
          <a:noFill/>
        </p:spPr>
        <p:txBody>
          <a:bodyPr wrap="square" rtlCol="0">
            <a:spAutoFit/>
          </a:bodyPr>
          <a:lstStyle/>
          <a:p>
            <a:pPr marL="342900" indent="-342900">
              <a:buFont typeface="+mj-lt"/>
              <a:buAutoNum type="arabicParenR"/>
            </a:pPr>
            <a:r>
              <a:rPr lang="en-US" dirty="0"/>
              <a:t>Alcohol Use</a:t>
            </a:r>
          </a:p>
          <a:p>
            <a:pPr marL="342900" indent="-342900">
              <a:buFont typeface="+mj-lt"/>
              <a:buAutoNum type="arabicParenR"/>
            </a:pPr>
            <a:r>
              <a:rPr lang="en-US" dirty="0"/>
              <a:t>Binge Drinking</a:t>
            </a:r>
          </a:p>
          <a:p>
            <a:pPr marL="342900" indent="-342900">
              <a:buFont typeface="+mj-lt"/>
              <a:buAutoNum type="arabicParenR"/>
            </a:pPr>
            <a:r>
              <a:rPr lang="en-US" dirty="0"/>
              <a:t>Pornography Use</a:t>
            </a:r>
          </a:p>
          <a:p>
            <a:pPr marL="342900" indent="-342900">
              <a:buFont typeface="+mj-lt"/>
              <a:buAutoNum type="arabicParenR"/>
            </a:pPr>
            <a:r>
              <a:rPr lang="en-US" dirty="0"/>
              <a:t>Suicidal Behaviors</a:t>
            </a:r>
          </a:p>
          <a:p>
            <a:pPr marL="342900" indent="-342900">
              <a:buFont typeface="+mj-lt"/>
              <a:buAutoNum type="arabicParenR"/>
            </a:pPr>
            <a:r>
              <a:rPr lang="en-US" dirty="0"/>
              <a:t>Self-Injury</a:t>
            </a:r>
          </a:p>
          <a:p>
            <a:pPr marL="342900" indent="-342900">
              <a:buFont typeface="+mj-lt"/>
              <a:buAutoNum type="arabicParenR"/>
            </a:pPr>
            <a:r>
              <a:rPr lang="en-US" dirty="0"/>
              <a:t>Dating Violence</a:t>
            </a:r>
          </a:p>
          <a:p>
            <a:pPr marL="342900" indent="-342900">
              <a:buFont typeface="+mj-lt"/>
              <a:buAutoNum type="arabicParenR"/>
            </a:pPr>
            <a:r>
              <a:rPr lang="en-US" dirty="0"/>
              <a:t>Marijuana Use</a:t>
            </a:r>
          </a:p>
          <a:p>
            <a:pPr marL="342900" indent="-342900">
              <a:buFont typeface="+mj-lt"/>
              <a:buAutoNum type="arabicParenR"/>
            </a:pPr>
            <a:r>
              <a:rPr lang="en-US" dirty="0"/>
              <a:t>Nicotine &amp; Tobacco use</a:t>
            </a:r>
          </a:p>
          <a:p>
            <a:pPr marL="342900" indent="-342900">
              <a:buFont typeface="+mj-lt"/>
              <a:buAutoNum type="arabicParenR"/>
            </a:pPr>
            <a:r>
              <a:rPr lang="en-US" dirty="0"/>
              <a:t>Gambling</a:t>
            </a:r>
          </a:p>
          <a:p>
            <a:pPr marL="342900" indent="-342900">
              <a:buFont typeface="+mj-lt"/>
              <a:buAutoNum type="arabicParenR"/>
            </a:pPr>
            <a:r>
              <a:rPr lang="en-US" dirty="0"/>
              <a:t> Illegal ‘Street Drug’ Use</a:t>
            </a:r>
          </a:p>
          <a:p>
            <a:pPr marL="342900" indent="-342900">
              <a:buFont typeface="+mj-lt"/>
              <a:buAutoNum type="arabicParenR"/>
            </a:pPr>
            <a:r>
              <a:rPr lang="en-US" dirty="0"/>
              <a:t> Driving Under the Influence</a:t>
            </a:r>
          </a:p>
          <a:p>
            <a:pPr marL="342900" indent="-342900">
              <a:buFont typeface="+mj-lt"/>
              <a:buAutoNum type="arabicParenR"/>
            </a:pPr>
            <a:r>
              <a:rPr lang="en-US" dirty="0"/>
              <a:t> Risky Sexual Behavior</a:t>
            </a:r>
          </a:p>
          <a:p>
            <a:pPr marL="342900" indent="-342900">
              <a:buFont typeface="+mj-lt"/>
              <a:buAutoNum type="arabicParenR"/>
            </a:pPr>
            <a:r>
              <a:rPr lang="en-US" dirty="0"/>
              <a:t> E-Cigarette Use a&amp; Vaping</a:t>
            </a:r>
          </a:p>
          <a:p>
            <a:pPr marL="342900" indent="-342900">
              <a:buFont typeface="+mj-lt"/>
              <a:buAutoNum type="arabicParenR"/>
            </a:pPr>
            <a:r>
              <a:rPr lang="en-US" dirty="0"/>
              <a:t> Bullying &amp; Cyberbullying</a:t>
            </a:r>
          </a:p>
          <a:p>
            <a:pPr marL="342900" indent="-342900">
              <a:buFont typeface="+mj-lt"/>
              <a:buAutoNum type="arabicParenR"/>
            </a:pPr>
            <a:r>
              <a:rPr lang="en-US" dirty="0"/>
              <a:t> Eating Disorder Behavior</a:t>
            </a:r>
          </a:p>
          <a:p>
            <a:pPr marL="342900" indent="-342900">
              <a:buFont typeface="+mj-lt"/>
              <a:buAutoNum type="arabicParenR"/>
            </a:pPr>
            <a:r>
              <a:rPr lang="en-US" dirty="0"/>
              <a:t> Sexting or Sending Nudes</a:t>
            </a:r>
          </a:p>
          <a:p>
            <a:pPr marL="342900" indent="-342900">
              <a:buFont typeface="+mj-lt"/>
              <a:buAutoNum type="arabicParenR"/>
            </a:pPr>
            <a:r>
              <a:rPr lang="en-US" dirty="0"/>
              <a:t> Video Game Addiction</a:t>
            </a:r>
          </a:p>
          <a:p>
            <a:pPr marL="342900" indent="-342900">
              <a:buFont typeface="+mj-lt"/>
              <a:buAutoNum type="arabicParenR"/>
            </a:pPr>
            <a:r>
              <a:rPr lang="en-US" dirty="0"/>
              <a:t> Technology Overuse</a:t>
            </a:r>
          </a:p>
        </p:txBody>
      </p:sp>
      <p:pic>
        <p:nvPicPr>
          <p:cNvPr id="4" name="Picture 3" descr="A book on a book stand&#10;&#10;Description automatically generated">
            <a:extLst>
              <a:ext uri="{FF2B5EF4-FFF2-40B4-BE49-F238E27FC236}">
                <a16:creationId xmlns:a16="http://schemas.microsoft.com/office/drawing/2014/main" id="{2797C45E-40CB-B807-3D0B-B40F1F164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49213"/>
            <a:ext cx="10134600" cy="10134600"/>
          </a:xfrm>
          <a:prstGeom prst="rect">
            <a:avLst/>
          </a:prstGeom>
        </p:spPr>
      </p:pic>
      <p:sp>
        <p:nvSpPr>
          <p:cNvPr id="2" name="Text Box 2">
            <a:extLst>
              <a:ext uri="{FF2B5EF4-FFF2-40B4-BE49-F238E27FC236}">
                <a16:creationId xmlns:a16="http://schemas.microsoft.com/office/drawing/2014/main" id="{43B4B585-43A0-8EAE-9DC2-BC9ED65C63AE}"/>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245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14" end="14"/>
                                            </p:txEl>
                                          </p:spTgt>
                                        </p:tgtEl>
                                        <p:attrNameLst>
                                          <p:attrName>style.visibility</p:attrName>
                                        </p:attrNameLst>
                                      </p:cBhvr>
                                      <p:to>
                                        <p:strVal val="visible"/>
                                      </p:to>
                                    </p:set>
                                    <p:animEffect transition="in" filter="fade">
                                      <p:cBhvr>
                                        <p:cTn id="77" dur="500"/>
                                        <p:tgtEl>
                                          <p:spTgt spid="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xEl>
                                              <p:pRg st="15" end="15"/>
                                            </p:txEl>
                                          </p:spTgt>
                                        </p:tgtEl>
                                        <p:attrNameLst>
                                          <p:attrName>style.visibility</p:attrName>
                                        </p:attrNameLst>
                                      </p:cBhvr>
                                      <p:to>
                                        <p:strVal val="visible"/>
                                      </p:to>
                                    </p:set>
                                    <p:animEffect transition="in" filter="fade">
                                      <p:cBhvr>
                                        <p:cTn id="82" dur="500"/>
                                        <p:tgtEl>
                                          <p:spTgt spid="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16" end="16"/>
                                            </p:txEl>
                                          </p:spTgt>
                                        </p:tgtEl>
                                        <p:attrNameLst>
                                          <p:attrName>style.visibility</p:attrName>
                                        </p:attrNameLst>
                                      </p:cBhvr>
                                      <p:to>
                                        <p:strVal val="visible"/>
                                      </p:to>
                                    </p:set>
                                    <p:animEffect transition="in" filter="fade">
                                      <p:cBhvr>
                                        <p:cTn id="87" dur="500"/>
                                        <p:tgtEl>
                                          <p:spTgt spid="9">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xEl>
                                              <p:pRg st="17" end="17"/>
                                            </p:txEl>
                                          </p:spTgt>
                                        </p:tgtEl>
                                        <p:attrNameLst>
                                          <p:attrName>style.visibility</p:attrName>
                                        </p:attrNameLst>
                                      </p:cBhvr>
                                      <p:to>
                                        <p:strVal val="visible"/>
                                      </p:to>
                                    </p:set>
                                    <p:animEffect transition="in" filter="fade">
                                      <p:cBhvr>
                                        <p:cTn id="92"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5FC7-4219-4142-AF28-F27E61E4646B}"/>
              </a:ext>
            </a:extLst>
          </p:cNvPr>
          <p:cNvSpPr>
            <a:spLocks noGrp="1"/>
          </p:cNvSpPr>
          <p:nvPr>
            <p:ph type="title"/>
          </p:nvPr>
        </p:nvSpPr>
        <p:spPr>
          <a:xfrm>
            <a:off x="4534853" y="2870537"/>
            <a:ext cx="4953000" cy="2031325"/>
          </a:xfrm>
        </p:spPr>
        <p:txBody>
          <a:bodyPr/>
          <a:lstStyle/>
          <a:p>
            <a:pPr>
              <a:defRPr/>
            </a:pPr>
            <a:r>
              <a:rPr lang="en-US" sz="4400" u="none" dirty="0">
                <a:solidFill>
                  <a:schemeClr val="tx1"/>
                </a:solidFill>
                <a:latin typeface="Plau Bold" panose="00000800000000000000" pitchFamily="50" charset="0"/>
              </a:rPr>
              <a:t>Solution #2</a:t>
            </a:r>
            <a:br>
              <a:rPr lang="en-US" sz="4400" u="none" dirty="0">
                <a:solidFill>
                  <a:schemeClr val="tx1"/>
                </a:solidFill>
                <a:latin typeface="Plau Bold" panose="00000800000000000000" pitchFamily="50" charset="0"/>
              </a:rPr>
            </a:br>
            <a:r>
              <a:rPr lang="en-US" sz="4400" u="none" dirty="0">
                <a:solidFill>
                  <a:srgbClr val="00B050"/>
                </a:solidFill>
                <a:latin typeface="Plau Bold" panose="00000800000000000000" pitchFamily="50" charset="0"/>
              </a:rPr>
              <a:t>Create a Family Code</a:t>
            </a:r>
          </a:p>
        </p:txBody>
      </p:sp>
      <p:pic>
        <p:nvPicPr>
          <p:cNvPr id="20483" name="Content Placeholder 3" descr="1_PERC_comp_6PANELS_SMALL.gif">
            <a:extLst>
              <a:ext uri="{FF2B5EF4-FFF2-40B4-BE49-F238E27FC236}">
                <a16:creationId xmlns:a16="http://schemas.microsoft.com/office/drawing/2014/main" id="{12E402C3-0234-49CA-A8C2-F374FD73A9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5583" y="1447800"/>
            <a:ext cx="2210753" cy="4526280"/>
          </a:xfrm>
          <a:prstGeom prst="roundRect">
            <a:avLst/>
          </a:prstGeom>
        </p:spPr>
      </p:pic>
      <p:sp>
        <p:nvSpPr>
          <p:cNvPr id="3" name="Text Box 2">
            <a:extLst>
              <a:ext uri="{FF2B5EF4-FFF2-40B4-BE49-F238E27FC236}">
                <a16:creationId xmlns:a16="http://schemas.microsoft.com/office/drawing/2014/main" id="{E3202C17-7D3B-BC5E-C4C7-0619123C6DFA}"/>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549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E6DC211-CE52-4D53-BBCA-42C1888741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498555" y="196830"/>
            <a:ext cx="6679379" cy="5443337"/>
          </a:xfrm>
          <a:prstGeom prst="rect">
            <a:avLst/>
          </a:prstGeom>
        </p:spPr>
      </p:pic>
      <p:sp>
        <p:nvSpPr>
          <p:cNvPr id="12" name="Title 1">
            <a:extLst>
              <a:ext uri="{FF2B5EF4-FFF2-40B4-BE49-F238E27FC236}">
                <a16:creationId xmlns:a16="http://schemas.microsoft.com/office/drawing/2014/main" id="{D460AA5B-8370-4142-8382-AF6C2E1F3600}"/>
              </a:ext>
            </a:extLst>
          </p:cNvPr>
          <p:cNvSpPr txBox="1">
            <a:spLocks/>
          </p:cNvSpPr>
          <p:nvPr/>
        </p:nvSpPr>
        <p:spPr>
          <a:xfrm>
            <a:off x="2057400" y="6248400"/>
            <a:ext cx="7114551" cy="1354217"/>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marL="742950" indent="-742950" algn="ctr">
              <a:buFont typeface="+mj-lt"/>
              <a:buAutoNum type="arabicPeriod"/>
              <a:defRPr/>
            </a:pPr>
            <a:r>
              <a:rPr lang="en-US" sz="4400" u="none" kern="0" dirty="0">
                <a:solidFill>
                  <a:schemeClr val="tx1"/>
                </a:solidFill>
                <a:latin typeface="Plau Bold" panose="00000800000000000000" pitchFamily="50" charset="0"/>
              </a:rPr>
              <a:t>Brainstorm family values</a:t>
            </a:r>
            <a:br>
              <a:rPr lang="en-US" sz="4400" u="none" kern="0" dirty="0">
                <a:solidFill>
                  <a:schemeClr val="tx1"/>
                </a:solidFill>
                <a:latin typeface="Plau Bold" panose="00000800000000000000" pitchFamily="50" charset="0"/>
              </a:rPr>
            </a:br>
            <a:endParaRPr lang="en-US" sz="4400" u="none" kern="0" dirty="0">
              <a:solidFill>
                <a:srgbClr val="00B050"/>
              </a:solidFill>
              <a:latin typeface="Plau Bold" panose="00000800000000000000" pitchFamily="50" charset="0"/>
            </a:endParaRPr>
          </a:p>
        </p:txBody>
      </p:sp>
      <p:sp>
        <p:nvSpPr>
          <p:cNvPr id="2" name="Text Box 2">
            <a:extLst>
              <a:ext uri="{FF2B5EF4-FFF2-40B4-BE49-F238E27FC236}">
                <a16:creationId xmlns:a16="http://schemas.microsoft.com/office/drawing/2014/main" id="{E9F7E64A-CD7E-6266-A23A-02498F60105C}"/>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576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60AA5B-8370-4142-8382-AF6C2E1F3600}"/>
              </a:ext>
            </a:extLst>
          </p:cNvPr>
          <p:cNvSpPr txBox="1">
            <a:spLocks/>
          </p:cNvSpPr>
          <p:nvPr/>
        </p:nvSpPr>
        <p:spPr>
          <a:xfrm>
            <a:off x="609600" y="533400"/>
            <a:ext cx="8915400" cy="1354217"/>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algn="ctr">
              <a:defRPr/>
            </a:pPr>
            <a:r>
              <a:rPr lang="en-US" sz="4400" u="none" kern="0" dirty="0">
                <a:solidFill>
                  <a:schemeClr val="tx1"/>
                </a:solidFill>
                <a:latin typeface="Plau Bold" panose="00000800000000000000" pitchFamily="50" charset="0"/>
              </a:rPr>
              <a:t>Values: Something important to you and your family</a:t>
            </a:r>
            <a:endParaRPr lang="en-US" sz="4400" u="none" kern="0" dirty="0">
              <a:solidFill>
                <a:srgbClr val="00B050"/>
              </a:solidFill>
              <a:latin typeface="Plau Bold" panose="00000800000000000000" pitchFamily="50" charset="0"/>
            </a:endParaRPr>
          </a:p>
        </p:txBody>
      </p:sp>
      <p:sp>
        <p:nvSpPr>
          <p:cNvPr id="2" name="Rectangle 1">
            <a:extLst>
              <a:ext uri="{FF2B5EF4-FFF2-40B4-BE49-F238E27FC236}">
                <a16:creationId xmlns:a16="http://schemas.microsoft.com/office/drawing/2014/main" id="{2D2AB34D-6974-4354-8FF3-65DD72CFE886}"/>
              </a:ext>
            </a:extLst>
          </p:cNvPr>
          <p:cNvSpPr/>
          <p:nvPr/>
        </p:nvSpPr>
        <p:spPr>
          <a:xfrm>
            <a:off x="457200" y="2286000"/>
            <a:ext cx="35974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Compassion</a:t>
            </a:r>
          </a:p>
        </p:txBody>
      </p:sp>
      <p:sp>
        <p:nvSpPr>
          <p:cNvPr id="24" name="Rectangle 23">
            <a:extLst>
              <a:ext uri="{FF2B5EF4-FFF2-40B4-BE49-F238E27FC236}">
                <a16:creationId xmlns:a16="http://schemas.microsoft.com/office/drawing/2014/main" id="{89DAD212-FFC2-4CA4-B882-5AA170203C40}"/>
              </a:ext>
            </a:extLst>
          </p:cNvPr>
          <p:cNvSpPr/>
          <p:nvPr/>
        </p:nvSpPr>
        <p:spPr>
          <a:xfrm rot="909413">
            <a:off x="6089151" y="2426413"/>
            <a:ext cx="255095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Honesty</a:t>
            </a:r>
          </a:p>
        </p:txBody>
      </p:sp>
      <p:sp>
        <p:nvSpPr>
          <p:cNvPr id="25" name="Rectangle 24">
            <a:extLst>
              <a:ext uri="{FF2B5EF4-FFF2-40B4-BE49-F238E27FC236}">
                <a16:creationId xmlns:a16="http://schemas.microsoft.com/office/drawing/2014/main" id="{365266E8-CCBC-4F85-AABA-9D2038731AD3}"/>
              </a:ext>
            </a:extLst>
          </p:cNvPr>
          <p:cNvSpPr/>
          <p:nvPr/>
        </p:nvSpPr>
        <p:spPr>
          <a:xfrm>
            <a:off x="3697746" y="3424535"/>
            <a:ext cx="2662909"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Empathy</a:t>
            </a:r>
          </a:p>
        </p:txBody>
      </p:sp>
      <p:sp>
        <p:nvSpPr>
          <p:cNvPr id="26" name="Rectangle 25">
            <a:extLst>
              <a:ext uri="{FF2B5EF4-FFF2-40B4-BE49-F238E27FC236}">
                <a16:creationId xmlns:a16="http://schemas.microsoft.com/office/drawing/2014/main" id="{5640CC37-8C5F-46E9-BA91-9582BF850F9B}"/>
              </a:ext>
            </a:extLst>
          </p:cNvPr>
          <p:cNvSpPr/>
          <p:nvPr/>
        </p:nvSpPr>
        <p:spPr>
          <a:xfrm rot="21255850">
            <a:off x="494538" y="4670673"/>
            <a:ext cx="419967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Responsibility</a:t>
            </a:r>
          </a:p>
        </p:txBody>
      </p:sp>
      <p:sp>
        <p:nvSpPr>
          <p:cNvPr id="27" name="Rectangle 26">
            <a:extLst>
              <a:ext uri="{FF2B5EF4-FFF2-40B4-BE49-F238E27FC236}">
                <a16:creationId xmlns:a16="http://schemas.microsoft.com/office/drawing/2014/main" id="{2C0CCD47-950C-40A5-9424-6C1330883C9D}"/>
              </a:ext>
            </a:extLst>
          </p:cNvPr>
          <p:cNvSpPr/>
          <p:nvPr/>
        </p:nvSpPr>
        <p:spPr>
          <a:xfrm>
            <a:off x="6375210" y="4541666"/>
            <a:ext cx="243797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Respect</a:t>
            </a:r>
          </a:p>
        </p:txBody>
      </p:sp>
      <p:sp>
        <p:nvSpPr>
          <p:cNvPr id="28" name="Rectangle 27">
            <a:extLst>
              <a:ext uri="{FF2B5EF4-FFF2-40B4-BE49-F238E27FC236}">
                <a16:creationId xmlns:a16="http://schemas.microsoft.com/office/drawing/2014/main" id="{DA634C70-A34C-4512-82F7-EB7A5D3A0B31}"/>
              </a:ext>
            </a:extLst>
          </p:cNvPr>
          <p:cNvSpPr/>
          <p:nvPr/>
        </p:nvSpPr>
        <p:spPr>
          <a:xfrm>
            <a:off x="1676400" y="5916810"/>
            <a:ext cx="274786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Kindness</a:t>
            </a:r>
          </a:p>
        </p:txBody>
      </p:sp>
      <p:sp>
        <p:nvSpPr>
          <p:cNvPr id="29" name="Rectangle 28">
            <a:extLst>
              <a:ext uri="{FF2B5EF4-FFF2-40B4-BE49-F238E27FC236}">
                <a16:creationId xmlns:a16="http://schemas.microsoft.com/office/drawing/2014/main" id="{249781CD-AFBC-4688-BD49-53D134CF0557}"/>
              </a:ext>
            </a:extLst>
          </p:cNvPr>
          <p:cNvSpPr/>
          <p:nvPr/>
        </p:nvSpPr>
        <p:spPr>
          <a:xfrm>
            <a:off x="5538558" y="5728014"/>
            <a:ext cx="331808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Generosity</a:t>
            </a:r>
          </a:p>
        </p:txBody>
      </p:sp>
      <p:sp>
        <p:nvSpPr>
          <p:cNvPr id="3" name="Text Box 2">
            <a:extLst>
              <a:ext uri="{FF2B5EF4-FFF2-40B4-BE49-F238E27FC236}">
                <a16:creationId xmlns:a16="http://schemas.microsoft.com/office/drawing/2014/main" id="{51BEC8A8-2C62-3411-42F3-18AB48B522F2}"/>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946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E6DC211-CE52-4D53-BBCA-42C1888741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498555" y="196830"/>
            <a:ext cx="6679379" cy="5443337"/>
          </a:xfrm>
          <a:prstGeom prst="rect">
            <a:avLst/>
          </a:prstGeom>
        </p:spPr>
      </p:pic>
      <p:sp>
        <p:nvSpPr>
          <p:cNvPr id="12" name="Title 1">
            <a:extLst>
              <a:ext uri="{FF2B5EF4-FFF2-40B4-BE49-F238E27FC236}">
                <a16:creationId xmlns:a16="http://schemas.microsoft.com/office/drawing/2014/main" id="{D460AA5B-8370-4142-8382-AF6C2E1F3600}"/>
              </a:ext>
            </a:extLst>
          </p:cNvPr>
          <p:cNvSpPr txBox="1">
            <a:spLocks/>
          </p:cNvSpPr>
          <p:nvPr/>
        </p:nvSpPr>
        <p:spPr>
          <a:xfrm>
            <a:off x="2057400" y="6248400"/>
            <a:ext cx="7114551" cy="1354217"/>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algn="ctr">
              <a:defRPr/>
            </a:pPr>
            <a:r>
              <a:rPr lang="en-US" sz="4400" u="none" kern="0" dirty="0">
                <a:solidFill>
                  <a:schemeClr val="tx1"/>
                </a:solidFill>
                <a:latin typeface="Plau Bold" panose="00000800000000000000" pitchFamily="50" charset="0"/>
              </a:rPr>
              <a:t>2.   Decide on the ‘no’s</a:t>
            </a:r>
            <a:br>
              <a:rPr lang="en-US" sz="4400" u="none" kern="0" dirty="0">
                <a:solidFill>
                  <a:schemeClr val="tx1"/>
                </a:solidFill>
                <a:latin typeface="Plau Bold" panose="00000800000000000000" pitchFamily="50" charset="0"/>
              </a:rPr>
            </a:br>
            <a:endParaRPr lang="en-US" sz="4400" u="none" kern="0" dirty="0">
              <a:solidFill>
                <a:srgbClr val="00B050"/>
              </a:solidFill>
              <a:latin typeface="Plau Bold" panose="00000800000000000000" pitchFamily="50" charset="0"/>
            </a:endParaRPr>
          </a:p>
        </p:txBody>
      </p:sp>
      <p:sp>
        <p:nvSpPr>
          <p:cNvPr id="2" name="Text Box 2">
            <a:extLst>
              <a:ext uri="{FF2B5EF4-FFF2-40B4-BE49-F238E27FC236}">
                <a16:creationId xmlns:a16="http://schemas.microsoft.com/office/drawing/2014/main" id="{05F3CEAA-ECAA-1A10-2E97-063F666C7A05}"/>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25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60AA5B-8370-4142-8382-AF6C2E1F3600}"/>
              </a:ext>
            </a:extLst>
          </p:cNvPr>
          <p:cNvSpPr txBox="1">
            <a:spLocks/>
          </p:cNvSpPr>
          <p:nvPr/>
        </p:nvSpPr>
        <p:spPr>
          <a:xfrm>
            <a:off x="571500" y="1828800"/>
            <a:ext cx="8915400" cy="3385542"/>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algn="ctr">
              <a:defRPr/>
            </a:pPr>
            <a:r>
              <a:rPr lang="en-US" sz="4400" u="none" kern="0" dirty="0">
                <a:solidFill>
                  <a:schemeClr val="tx1"/>
                </a:solidFill>
                <a:latin typeface="Plau Bold" panose="00000800000000000000" pitchFamily="50" charset="0"/>
              </a:rPr>
              <a:t>What risky behavior do we say ‘no’ to in our family?</a:t>
            </a:r>
          </a:p>
          <a:p>
            <a:pPr algn="ctr">
              <a:defRPr/>
            </a:pPr>
            <a:endParaRPr lang="en-US" sz="4400" u="none" kern="0" dirty="0">
              <a:solidFill>
                <a:schemeClr val="tx1"/>
              </a:solidFill>
              <a:latin typeface="Plau Bold" panose="00000800000000000000" pitchFamily="50" charset="0"/>
            </a:endParaRPr>
          </a:p>
          <a:p>
            <a:pPr algn="ctr">
              <a:defRPr/>
            </a:pPr>
            <a:r>
              <a:rPr lang="en-US" sz="4400" u="none" kern="0" dirty="0">
                <a:solidFill>
                  <a:schemeClr val="tx1"/>
                </a:solidFill>
                <a:latin typeface="Plau Bold" panose="00000800000000000000" pitchFamily="50" charset="0"/>
              </a:rPr>
              <a:t>Why do you say ‘no’ to these risky behaviors?</a:t>
            </a:r>
            <a:endParaRPr lang="en-US" sz="4400" u="none" kern="0" dirty="0">
              <a:solidFill>
                <a:srgbClr val="00B050"/>
              </a:solidFill>
              <a:latin typeface="Plau Bold" panose="00000800000000000000" pitchFamily="50" charset="0"/>
            </a:endParaRPr>
          </a:p>
        </p:txBody>
      </p:sp>
      <p:sp>
        <p:nvSpPr>
          <p:cNvPr id="2" name="Text Box 2">
            <a:extLst>
              <a:ext uri="{FF2B5EF4-FFF2-40B4-BE49-F238E27FC236}">
                <a16:creationId xmlns:a16="http://schemas.microsoft.com/office/drawing/2014/main" id="{C67A3B7C-7505-5E0C-F7D6-009614CC5393}"/>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5006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7E6DC211-CE52-4D53-BBCA-42C1888741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498555" y="196830"/>
            <a:ext cx="6679379" cy="5443337"/>
          </a:xfrm>
          <a:prstGeom prst="rect">
            <a:avLst/>
          </a:prstGeom>
        </p:spPr>
      </p:pic>
      <p:sp>
        <p:nvSpPr>
          <p:cNvPr id="12" name="Title 1">
            <a:extLst>
              <a:ext uri="{FF2B5EF4-FFF2-40B4-BE49-F238E27FC236}">
                <a16:creationId xmlns:a16="http://schemas.microsoft.com/office/drawing/2014/main" id="{D460AA5B-8370-4142-8382-AF6C2E1F3600}"/>
              </a:ext>
            </a:extLst>
          </p:cNvPr>
          <p:cNvSpPr txBox="1">
            <a:spLocks/>
          </p:cNvSpPr>
          <p:nvPr/>
        </p:nvSpPr>
        <p:spPr>
          <a:xfrm>
            <a:off x="914400" y="6248400"/>
            <a:ext cx="8257551" cy="2031325"/>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algn="ctr">
              <a:defRPr/>
            </a:pPr>
            <a:r>
              <a:rPr lang="en-US" sz="4400" u="none" kern="0" dirty="0">
                <a:solidFill>
                  <a:schemeClr val="tx1"/>
                </a:solidFill>
                <a:latin typeface="Plau Bold" panose="00000800000000000000" pitchFamily="50" charset="0"/>
              </a:rPr>
              <a:t>3.   Write 3-4 sentences combining your values &amp; ‘no’s</a:t>
            </a:r>
            <a:br>
              <a:rPr lang="en-US" sz="4400" u="none" kern="0" dirty="0">
                <a:solidFill>
                  <a:schemeClr val="tx1"/>
                </a:solidFill>
                <a:latin typeface="Plau Bold" panose="00000800000000000000" pitchFamily="50" charset="0"/>
              </a:rPr>
            </a:br>
            <a:endParaRPr lang="en-US" sz="4400" u="none" kern="0" dirty="0">
              <a:solidFill>
                <a:srgbClr val="00B050"/>
              </a:solidFill>
              <a:latin typeface="Plau Bold" panose="00000800000000000000" pitchFamily="50" charset="0"/>
            </a:endParaRPr>
          </a:p>
        </p:txBody>
      </p:sp>
      <p:sp>
        <p:nvSpPr>
          <p:cNvPr id="2" name="Text Box 2">
            <a:extLst>
              <a:ext uri="{FF2B5EF4-FFF2-40B4-BE49-F238E27FC236}">
                <a16:creationId xmlns:a16="http://schemas.microsoft.com/office/drawing/2014/main" id="{280B8150-7573-BBAF-B309-D682D4B6A362}"/>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15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60AA5B-8370-4142-8382-AF6C2E1F3600}"/>
              </a:ext>
            </a:extLst>
          </p:cNvPr>
          <p:cNvSpPr txBox="1">
            <a:spLocks/>
          </p:cNvSpPr>
          <p:nvPr/>
        </p:nvSpPr>
        <p:spPr>
          <a:xfrm>
            <a:off x="0" y="533400"/>
            <a:ext cx="10058400" cy="8802410"/>
          </a:xfrm>
          <a:prstGeom prst="rect">
            <a:avLst/>
          </a:prstGeom>
        </p:spPr>
        <p:txBody>
          <a:bodyPr wrap="square" lIns="0" tIns="0" rIns="0" bIns="0">
            <a:spAutoFit/>
          </a:bodyPr>
          <a:lstStyle>
            <a:lvl1pPr>
              <a:defRPr sz="6650" b="1" i="0" u="heavy">
                <a:solidFill>
                  <a:schemeClr val="bg1"/>
                </a:solidFill>
                <a:latin typeface="Plau Bold"/>
                <a:ea typeface="+mj-ea"/>
                <a:cs typeface="Plau Bold"/>
              </a:defRPr>
            </a:lvl1pPr>
          </a:lstStyle>
          <a:p>
            <a:pPr algn="ctr">
              <a:defRPr/>
            </a:pPr>
            <a:r>
              <a:rPr lang="en-US" sz="4400" u="none" kern="0" dirty="0">
                <a:solidFill>
                  <a:schemeClr val="tx1"/>
                </a:solidFill>
                <a:latin typeface="Plau Bold" panose="00000800000000000000" pitchFamily="50" charset="0"/>
              </a:rPr>
              <a:t>In our family, we</a:t>
            </a:r>
          </a:p>
          <a:p>
            <a:pPr algn="ctr">
              <a:defRPr/>
            </a:pPr>
            <a:r>
              <a:rPr lang="en-US" sz="4400" u="none" kern="0" dirty="0">
                <a:solidFill>
                  <a:schemeClr val="tx1"/>
                </a:solidFill>
                <a:latin typeface="Plau Bold" panose="00000800000000000000" pitchFamily="50" charset="0"/>
              </a:rPr>
              <a:t>                                                                          .</a:t>
            </a:r>
          </a:p>
          <a:p>
            <a:pPr algn="ctr">
              <a:defRPr/>
            </a:pPr>
            <a:r>
              <a:rPr lang="en-US" sz="4400" u="none" kern="0" dirty="0">
                <a:solidFill>
                  <a:schemeClr val="tx1"/>
                </a:solidFill>
                <a:latin typeface="Plau Bold" panose="00000800000000000000" pitchFamily="50" charset="0"/>
              </a:rPr>
              <a:t>We say ‘no’ to</a:t>
            </a:r>
          </a:p>
          <a:p>
            <a:pPr algn="ctr">
              <a:defRPr/>
            </a:pPr>
            <a:endParaRPr lang="en-US" sz="4400" u="none" kern="0" dirty="0">
              <a:solidFill>
                <a:schemeClr val="tx1"/>
              </a:solidFill>
              <a:latin typeface="Plau Bold" panose="00000800000000000000" pitchFamily="50" charset="0"/>
            </a:endParaRPr>
          </a:p>
          <a:p>
            <a:pPr algn="ctr">
              <a:defRPr/>
            </a:pPr>
            <a:r>
              <a:rPr lang="en-US" sz="4400" u="none" kern="0" dirty="0">
                <a:solidFill>
                  <a:schemeClr val="tx1"/>
                </a:solidFill>
                <a:latin typeface="Plau Bold" panose="00000800000000000000" pitchFamily="50" charset="0"/>
              </a:rPr>
              <a:t>                                                                   </a:t>
            </a:r>
          </a:p>
          <a:p>
            <a:pPr algn="ctr">
              <a:defRPr/>
            </a:pPr>
            <a:r>
              <a:rPr lang="en-US" sz="4400" u="none" kern="0" dirty="0">
                <a:solidFill>
                  <a:schemeClr val="tx1"/>
                </a:solidFill>
                <a:latin typeface="Plau Bold" panose="00000800000000000000" pitchFamily="50" charset="0"/>
              </a:rPr>
              <a:t>                                                                          .</a:t>
            </a:r>
          </a:p>
          <a:p>
            <a:pPr algn="ctr">
              <a:defRPr/>
            </a:pPr>
            <a:r>
              <a:rPr lang="en-US" sz="4400" u="none" kern="0" dirty="0">
                <a:solidFill>
                  <a:schemeClr val="tx1"/>
                </a:solidFill>
                <a:latin typeface="Plau Bold" panose="00000800000000000000" pitchFamily="50" charset="0"/>
              </a:rPr>
              <a:t>because we</a:t>
            </a:r>
          </a:p>
          <a:p>
            <a:pPr algn="ctr">
              <a:defRPr/>
            </a:pPr>
            <a:endParaRPr lang="en-US" sz="4400" u="none" kern="0" dirty="0">
              <a:solidFill>
                <a:schemeClr val="tx1"/>
              </a:solidFill>
              <a:latin typeface="Plau Bold" panose="00000800000000000000" pitchFamily="50" charset="0"/>
            </a:endParaRPr>
          </a:p>
          <a:p>
            <a:pPr algn="ctr">
              <a:defRPr/>
            </a:pPr>
            <a:endParaRPr lang="en-US" sz="4400" u="none" kern="0" dirty="0">
              <a:solidFill>
                <a:schemeClr val="tx1"/>
              </a:solidFill>
              <a:latin typeface="Plau Bold" panose="00000800000000000000" pitchFamily="50" charset="0"/>
            </a:endParaRPr>
          </a:p>
          <a:p>
            <a:pPr algn="ctr">
              <a:defRPr/>
            </a:pPr>
            <a:r>
              <a:rPr lang="en-US" sz="4400" u="none" kern="0" dirty="0">
                <a:solidFill>
                  <a:schemeClr val="tx1"/>
                </a:solidFill>
                <a:latin typeface="Plau Bold" panose="00000800000000000000" pitchFamily="50" charset="0"/>
              </a:rPr>
              <a:t>                                                                           .</a:t>
            </a:r>
          </a:p>
          <a:p>
            <a:pPr algn="ctr">
              <a:defRPr/>
            </a:pPr>
            <a:endParaRPr lang="en-US" sz="4400" u="none" kern="0" dirty="0">
              <a:solidFill>
                <a:schemeClr val="tx1"/>
              </a:solidFill>
              <a:latin typeface="Plau Bold" panose="00000800000000000000" pitchFamily="50" charset="0"/>
            </a:endParaRPr>
          </a:p>
          <a:p>
            <a:pPr algn="ctr">
              <a:defRPr/>
            </a:pPr>
            <a:endParaRPr lang="en-US" sz="4400" u="none" kern="0" dirty="0">
              <a:solidFill>
                <a:schemeClr val="tx1"/>
              </a:solidFill>
              <a:latin typeface="Plau Bold" panose="00000800000000000000" pitchFamily="50" charset="0"/>
            </a:endParaRPr>
          </a:p>
          <a:p>
            <a:pPr algn="ctr">
              <a:defRPr/>
            </a:pPr>
            <a:endParaRPr lang="en-US" sz="4400" u="none" kern="0" dirty="0">
              <a:solidFill>
                <a:srgbClr val="00B050"/>
              </a:solidFill>
              <a:latin typeface="Plau Bold" panose="00000800000000000000" pitchFamily="50" charset="0"/>
            </a:endParaRPr>
          </a:p>
        </p:txBody>
      </p:sp>
      <p:sp>
        <p:nvSpPr>
          <p:cNvPr id="2" name="Text Box 2">
            <a:extLst>
              <a:ext uri="{FF2B5EF4-FFF2-40B4-BE49-F238E27FC236}">
                <a16:creationId xmlns:a16="http://schemas.microsoft.com/office/drawing/2014/main" id="{79E60369-D26E-90A1-665E-7BBE023C5D39}"/>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5504877E-3CD7-0624-AE32-7391B08040F0}"/>
              </a:ext>
            </a:extLst>
          </p:cNvPr>
          <p:cNvCxnSpPr/>
          <p:nvPr/>
        </p:nvCxnSpPr>
        <p:spPr>
          <a:xfrm>
            <a:off x="495300" y="1676400"/>
            <a:ext cx="9067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9D52DB0-A924-A366-43E5-E272934D7678}"/>
              </a:ext>
            </a:extLst>
          </p:cNvPr>
          <p:cNvCxnSpPr/>
          <p:nvPr/>
        </p:nvCxnSpPr>
        <p:spPr>
          <a:xfrm>
            <a:off x="495300" y="3276600"/>
            <a:ext cx="9067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2E3B7B9-3DB7-873B-84CE-75E909147427}"/>
              </a:ext>
            </a:extLst>
          </p:cNvPr>
          <p:cNvCxnSpPr/>
          <p:nvPr/>
        </p:nvCxnSpPr>
        <p:spPr>
          <a:xfrm>
            <a:off x="533400" y="7086600"/>
            <a:ext cx="9067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CB16999-CFEB-507A-7C1D-BF73F0E26F15}"/>
              </a:ext>
            </a:extLst>
          </p:cNvPr>
          <p:cNvCxnSpPr/>
          <p:nvPr/>
        </p:nvCxnSpPr>
        <p:spPr>
          <a:xfrm>
            <a:off x="495300" y="4419600"/>
            <a:ext cx="9067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0389ACC-A70F-0ECF-DD19-D1BCA9034BE6}"/>
              </a:ext>
            </a:extLst>
          </p:cNvPr>
          <p:cNvCxnSpPr/>
          <p:nvPr/>
        </p:nvCxnSpPr>
        <p:spPr>
          <a:xfrm>
            <a:off x="533400" y="5943600"/>
            <a:ext cx="90678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620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5FC7-4219-4142-AF28-F27E61E4646B}"/>
              </a:ext>
            </a:extLst>
          </p:cNvPr>
          <p:cNvSpPr>
            <a:spLocks noGrp="1"/>
          </p:cNvSpPr>
          <p:nvPr>
            <p:ph type="title"/>
          </p:nvPr>
        </p:nvSpPr>
        <p:spPr>
          <a:xfrm>
            <a:off x="4800600" y="2895600"/>
            <a:ext cx="4267200" cy="2708434"/>
          </a:xfrm>
        </p:spPr>
        <p:txBody>
          <a:bodyPr/>
          <a:lstStyle/>
          <a:p>
            <a:pPr>
              <a:defRPr/>
            </a:pPr>
            <a:r>
              <a:rPr lang="en-US" sz="4400" u="none" dirty="0">
                <a:solidFill>
                  <a:schemeClr val="tx1"/>
                </a:solidFill>
                <a:latin typeface="Plau Bold" panose="00000800000000000000" pitchFamily="50" charset="0"/>
              </a:rPr>
              <a:t>Solution #3</a:t>
            </a:r>
            <a:br>
              <a:rPr lang="en-US" sz="4400" u="none" dirty="0">
                <a:solidFill>
                  <a:schemeClr val="tx1"/>
                </a:solidFill>
                <a:latin typeface="Plau Bold" panose="00000800000000000000" pitchFamily="50" charset="0"/>
              </a:rPr>
            </a:br>
            <a:r>
              <a:rPr lang="en-US" sz="4400" u="none" dirty="0">
                <a:solidFill>
                  <a:srgbClr val="00B050"/>
                </a:solidFill>
                <a:latin typeface="Plau Bold" panose="00000800000000000000" pitchFamily="50" charset="0"/>
              </a:rPr>
              <a:t>Refer to the Family Code</a:t>
            </a:r>
            <a:br>
              <a:rPr lang="en-US" sz="4400" u="none" dirty="0">
                <a:solidFill>
                  <a:srgbClr val="00B050"/>
                </a:solidFill>
                <a:latin typeface="Plau Bold" panose="00000800000000000000" pitchFamily="50" charset="0"/>
              </a:rPr>
            </a:br>
            <a:r>
              <a:rPr lang="en-US" sz="4400" u="none" dirty="0">
                <a:solidFill>
                  <a:srgbClr val="00B050"/>
                </a:solidFill>
                <a:latin typeface="Plau Bold" panose="00000800000000000000" pitchFamily="50" charset="0"/>
              </a:rPr>
              <a:t>Often</a:t>
            </a:r>
          </a:p>
        </p:txBody>
      </p:sp>
      <p:pic>
        <p:nvPicPr>
          <p:cNvPr id="20483" name="Content Placeholder 3" descr="1_PERC_comp_6PANELS_SMALL.gif">
            <a:extLst>
              <a:ext uri="{FF2B5EF4-FFF2-40B4-BE49-F238E27FC236}">
                <a16:creationId xmlns:a16="http://schemas.microsoft.com/office/drawing/2014/main" id="{12E402C3-0234-49CA-A8C2-F374FD73A9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5583" y="1447800"/>
            <a:ext cx="2210753" cy="4526280"/>
          </a:xfrm>
          <a:prstGeom prst="roundRect">
            <a:avLst/>
          </a:prstGeom>
        </p:spPr>
      </p:pic>
      <p:sp>
        <p:nvSpPr>
          <p:cNvPr id="3" name="Text Box 2">
            <a:extLst>
              <a:ext uri="{FF2B5EF4-FFF2-40B4-BE49-F238E27FC236}">
                <a16:creationId xmlns:a16="http://schemas.microsoft.com/office/drawing/2014/main" id="{0158AE5C-DAF4-79DB-99AF-F2114204DDB5}"/>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399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DDA4987C-7DB9-B805-150F-E91E349D7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832900" y="866600"/>
            <a:ext cx="2136035" cy="1740754"/>
          </a:xfrm>
          <a:prstGeom prst="rect">
            <a:avLst/>
          </a:prstGeom>
        </p:spPr>
      </p:pic>
      <p:sp>
        <p:nvSpPr>
          <p:cNvPr id="6" name="TextBox 5">
            <a:extLst>
              <a:ext uri="{FF2B5EF4-FFF2-40B4-BE49-F238E27FC236}">
                <a16:creationId xmlns:a16="http://schemas.microsoft.com/office/drawing/2014/main" id="{87454D39-9E2D-4AA6-B6B9-EAA1CC9E66B0}"/>
              </a:ext>
            </a:extLst>
          </p:cNvPr>
          <p:cNvSpPr txBox="1"/>
          <p:nvPr/>
        </p:nvSpPr>
        <p:spPr>
          <a:xfrm>
            <a:off x="1676400" y="304800"/>
            <a:ext cx="8648149" cy="1581972"/>
          </a:xfrm>
          <a:prstGeom prst="rect">
            <a:avLst/>
          </a:prstGeom>
          <a:noFill/>
        </p:spPr>
        <p:txBody>
          <a:bodyPr wrap="square" rtlCol="0">
            <a:spAutoFit/>
          </a:bodyPr>
          <a:lstStyle/>
          <a:p>
            <a:pPr algn="ctr" defTabSz="1005840">
              <a:defRPr/>
            </a:pPr>
            <a:r>
              <a:rPr lang="en-US" sz="7700" b="1" dirty="0">
                <a:solidFill>
                  <a:srgbClr val="70AD47"/>
                </a:solidFill>
                <a:effectLst>
                  <a:outerShdw blurRad="38100" dist="38100" dir="2700000" algn="tl">
                    <a:srgbClr val="000000">
                      <a:alpha val="43137"/>
                    </a:srgbClr>
                  </a:outerShdw>
                </a:effectLst>
                <a:latin typeface="Calibri" panose="020F0502020204030204"/>
              </a:rPr>
              <a:t>Family Dinners</a:t>
            </a:r>
          </a:p>
          <a:p>
            <a:pPr algn="ctr" defTabSz="1005840">
              <a:defRPr/>
            </a:pPr>
            <a:endParaRPr lang="en-US" sz="1980" dirty="0">
              <a:solidFill>
                <a:prstClr val="white">
                  <a:lumMod val="50000"/>
                </a:prstClr>
              </a:solidFill>
              <a:latin typeface="Calibri" panose="020F0502020204030204"/>
            </a:endParaRPr>
          </a:p>
        </p:txBody>
      </p:sp>
      <p:pic>
        <p:nvPicPr>
          <p:cNvPr id="10" name="Picture 9" descr="A picture containing text, toy&#10;&#10;Description automatically generated">
            <a:extLst>
              <a:ext uri="{FF2B5EF4-FFF2-40B4-BE49-F238E27FC236}">
                <a16:creationId xmlns:a16="http://schemas.microsoft.com/office/drawing/2014/main" id="{B6468947-B148-4430-9008-C1E6B1066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5" y="3581400"/>
            <a:ext cx="10058400" cy="4147414"/>
          </a:xfrm>
          <a:prstGeom prst="rect">
            <a:avLst/>
          </a:prstGeom>
        </p:spPr>
      </p:pic>
      <p:sp>
        <p:nvSpPr>
          <p:cNvPr id="3" name="Text Box 2">
            <a:extLst>
              <a:ext uri="{FF2B5EF4-FFF2-40B4-BE49-F238E27FC236}">
                <a16:creationId xmlns:a16="http://schemas.microsoft.com/office/drawing/2014/main" id="{69CF38F9-E48E-BAD1-F3B5-AFA540189092}"/>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14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7E35FA6-0411-41C8-8678-01FED92AB8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892656" y="201442"/>
            <a:ext cx="8527698" cy="6949619"/>
          </a:xfrm>
          <a:prstGeom prst="rect">
            <a:avLst/>
          </a:prstGeom>
        </p:spPr>
      </p:pic>
      <p:sp>
        <p:nvSpPr>
          <p:cNvPr id="4" name="Text Box 2">
            <a:extLst>
              <a:ext uri="{FF2B5EF4-FFF2-40B4-BE49-F238E27FC236}">
                <a16:creationId xmlns:a16="http://schemas.microsoft.com/office/drawing/2014/main" id="{C55702C4-D730-B47B-15D5-0E07066503E1}"/>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995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C30CA9C-65F6-45E1-9E37-28A2D81B2B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9" t="4222" r="8333" b="4667"/>
          <a:stretch/>
        </p:blipFill>
        <p:spPr>
          <a:xfrm>
            <a:off x="91242" y="667512"/>
            <a:ext cx="4961490" cy="6437376"/>
          </a:xfrm>
          <a:prstGeom prst="rect">
            <a:avLst/>
          </a:prstGeom>
        </p:spPr>
      </p:pic>
      <p:pic>
        <p:nvPicPr>
          <p:cNvPr id="5" name="Picture 4" descr="Table&#10;&#10;Description automatically generated with medium confidence">
            <a:extLst>
              <a:ext uri="{FF2B5EF4-FFF2-40B4-BE49-F238E27FC236}">
                <a16:creationId xmlns:a16="http://schemas.microsoft.com/office/drawing/2014/main" id="{6D8AC472-DAB0-414E-A696-11AF3558F2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66" t="5298" r="4956" b="5298"/>
          <a:stretch/>
        </p:blipFill>
        <p:spPr>
          <a:xfrm>
            <a:off x="5052731" y="731928"/>
            <a:ext cx="5005669" cy="6372960"/>
          </a:xfrm>
          <a:prstGeom prst="rect">
            <a:avLst/>
          </a:prstGeom>
        </p:spPr>
      </p:pic>
      <p:sp>
        <p:nvSpPr>
          <p:cNvPr id="2" name="Text Box 2">
            <a:extLst>
              <a:ext uri="{FF2B5EF4-FFF2-40B4-BE49-F238E27FC236}">
                <a16:creationId xmlns:a16="http://schemas.microsoft.com/office/drawing/2014/main" id="{5C80D4A2-7F13-C5C3-CC9B-3E2FB6B745FA}"/>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52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0E0E6491-A7B1-A655-ABED-B5537E5BBB3E}"/>
              </a:ext>
            </a:extLst>
          </p:cNvPr>
          <p:cNvSpPr/>
          <p:nvPr/>
        </p:nvSpPr>
        <p:spPr>
          <a:xfrm flipH="1">
            <a:off x="5228735" y="1627014"/>
            <a:ext cx="2209800" cy="1775172"/>
          </a:xfrm>
          <a:prstGeom prst="wedgeRoundRect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dirty="0"/>
              <a:t>Did you know today is World Suicide Prevention Day? Have you ever thought about suicide? Let’s talk about what to do if you or a friend thinks about hurting themselves. </a:t>
            </a:r>
          </a:p>
        </p:txBody>
      </p:sp>
      <p:pic>
        <p:nvPicPr>
          <p:cNvPr id="2" name="Picture 1" descr="Text&#10;&#10;Description automatically generated">
            <a:extLst>
              <a:ext uri="{FF2B5EF4-FFF2-40B4-BE49-F238E27FC236}">
                <a16:creationId xmlns:a16="http://schemas.microsoft.com/office/drawing/2014/main" id="{DDA4987C-7DB9-B805-150F-E91E349D7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451901" y="259608"/>
            <a:ext cx="2136035" cy="1740754"/>
          </a:xfrm>
          <a:prstGeom prst="rect">
            <a:avLst/>
          </a:prstGeom>
        </p:spPr>
      </p:pic>
      <p:pic>
        <p:nvPicPr>
          <p:cNvPr id="10" name="Picture 9" descr="A picture containing text, toy&#10;&#10;Description automatically generated">
            <a:extLst>
              <a:ext uri="{FF2B5EF4-FFF2-40B4-BE49-F238E27FC236}">
                <a16:creationId xmlns:a16="http://schemas.microsoft.com/office/drawing/2014/main" id="{B6468947-B148-4430-9008-C1E6B1066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5" y="3581400"/>
            <a:ext cx="10058400" cy="4147414"/>
          </a:xfrm>
          <a:prstGeom prst="rect">
            <a:avLst/>
          </a:prstGeom>
        </p:spPr>
      </p:pic>
      <p:sp>
        <p:nvSpPr>
          <p:cNvPr id="3" name="Speech Bubble: Oval 2">
            <a:extLst>
              <a:ext uri="{FF2B5EF4-FFF2-40B4-BE49-F238E27FC236}">
                <a16:creationId xmlns:a16="http://schemas.microsoft.com/office/drawing/2014/main" id="{88A23F6D-0DD5-79D2-3255-20ED1D5D9C7D}"/>
              </a:ext>
            </a:extLst>
          </p:cNvPr>
          <p:cNvSpPr/>
          <p:nvPr/>
        </p:nvSpPr>
        <p:spPr>
          <a:xfrm>
            <a:off x="7162800" y="228600"/>
            <a:ext cx="2667000" cy="2286000"/>
          </a:xfrm>
          <a:prstGeom prst="wedgeEllipseCallo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Hey kids! Did you know that it is National Eating Disorders week? Do you know anyone who has an eating disorder? Eating disorders hurt the brain and body which goes against our Family Code, but if you ever need help, let me know.</a:t>
            </a:r>
          </a:p>
        </p:txBody>
      </p:sp>
      <p:sp>
        <p:nvSpPr>
          <p:cNvPr id="7" name="Speech Bubble: Rectangle with Corners Rounded 6">
            <a:extLst>
              <a:ext uri="{FF2B5EF4-FFF2-40B4-BE49-F238E27FC236}">
                <a16:creationId xmlns:a16="http://schemas.microsoft.com/office/drawing/2014/main" id="{15F26E92-2A8B-0113-26C1-1306C515870C}"/>
              </a:ext>
            </a:extLst>
          </p:cNvPr>
          <p:cNvSpPr/>
          <p:nvPr/>
        </p:nvSpPr>
        <p:spPr>
          <a:xfrm>
            <a:off x="2903457" y="914400"/>
            <a:ext cx="2277837" cy="2057400"/>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Today is National Smokeout Day when people who are addicted to nicotine try to quit. Do you know anyone who vapes? Tell me more. That goes against our Family Code because we don’t use drugs ever. They hurt our brain’s development.</a:t>
            </a:r>
          </a:p>
        </p:txBody>
      </p:sp>
      <p:sp>
        <p:nvSpPr>
          <p:cNvPr id="8" name="Speech Bubble: Oval 7">
            <a:extLst>
              <a:ext uri="{FF2B5EF4-FFF2-40B4-BE49-F238E27FC236}">
                <a16:creationId xmlns:a16="http://schemas.microsoft.com/office/drawing/2014/main" id="{9A50FBF3-63BE-53CB-B8BB-E0151AC4AEE8}"/>
              </a:ext>
            </a:extLst>
          </p:cNvPr>
          <p:cNvSpPr/>
          <p:nvPr/>
        </p:nvSpPr>
        <p:spPr>
          <a:xfrm flipH="1">
            <a:off x="4953000" y="43586"/>
            <a:ext cx="2209800" cy="1600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It’s Alcohol Awareness Week! Do you know anyone who drinks? Our Family Code protects our brain from underage drinking. </a:t>
            </a:r>
          </a:p>
        </p:txBody>
      </p:sp>
      <p:sp>
        <p:nvSpPr>
          <p:cNvPr id="14" name="Speech Bubble: Oval 13">
            <a:extLst>
              <a:ext uri="{FF2B5EF4-FFF2-40B4-BE49-F238E27FC236}">
                <a16:creationId xmlns:a16="http://schemas.microsoft.com/office/drawing/2014/main" id="{E81BAB26-B4B7-FF40-AD48-DB9A6318A44B}"/>
              </a:ext>
            </a:extLst>
          </p:cNvPr>
          <p:cNvSpPr/>
          <p:nvPr/>
        </p:nvSpPr>
        <p:spPr>
          <a:xfrm flipH="1">
            <a:off x="1143000" y="1936030"/>
            <a:ext cx="1839012" cy="1538716"/>
          </a:xfrm>
          <a:prstGeom prst="wedgeEllipseCallout">
            <a:avLst/>
          </a:prstGeom>
          <a:solidFill>
            <a:srgbClr val="FFB7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t>Hey you guys! It’s Brain Awareness Week. How does our Family Code protect our brain?</a:t>
            </a:r>
          </a:p>
        </p:txBody>
      </p:sp>
      <p:sp>
        <p:nvSpPr>
          <p:cNvPr id="15" name="Text Box 2">
            <a:extLst>
              <a:ext uri="{FF2B5EF4-FFF2-40B4-BE49-F238E27FC236}">
                <a16:creationId xmlns:a16="http://schemas.microsoft.com/office/drawing/2014/main" id="{C43E7818-66AA-DCB2-93E5-58AB03E284CB}"/>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261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8"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88A23F6D-0DD5-79D2-3255-20ED1D5D9C7D}"/>
              </a:ext>
            </a:extLst>
          </p:cNvPr>
          <p:cNvSpPr/>
          <p:nvPr/>
        </p:nvSpPr>
        <p:spPr>
          <a:xfrm>
            <a:off x="3886200" y="1629266"/>
            <a:ext cx="5943600" cy="5381134"/>
          </a:xfrm>
          <a:prstGeom prst="wedgeEllipseCallout">
            <a:avLst>
              <a:gd name="adj1" fmla="val -42720"/>
              <a:gd name="adj2" fmla="val 5391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We trust the part of your brain that is grown and developed, but we don’t trust the part that isn’t. So, we have scientific reasons for being your frontal lobe until you grow one of your own. If you chose to break a rule and do something that is not in line with our family code, there will be a pretty big consequence. But, if you come to us and let us know that you broke the family code, your consequence will be significantly less. We want your brain to fully develop! </a:t>
            </a:r>
          </a:p>
        </p:txBody>
      </p:sp>
      <p:sp>
        <p:nvSpPr>
          <p:cNvPr id="9" name="Speech Bubble: Rectangle with Corners Rounded 8">
            <a:extLst>
              <a:ext uri="{FF2B5EF4-FFF2-40B4-BE49-F238E27FC236}">
                <a16:creationId xmlns:a16="http://schemas.microsoft.com/office/drawing/2014/main" id="{0E0E6491-A7B1-A655-ABED-B5537E5BBB3E}"/>
              </a:ext>
            </a:extLst>
          </p:cNvPr>
          <p:cNvSpPr/>
          <p:nvPr/>
        </p:nvSpPr>
        <p:spPr>
          <a:xfrm flipH="1">
            <a:off x="1371600" y="2770014"/>
            <a:ext cx="2743200" cy="2563986"/>
          </a:xfrm>
          <a:prstGeom prst="wedgeRoundRect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000" b="1" dirty="0"/>
              <a:t>But Mom and Dad, don’t you trust me? </a:t>
            </a:r>
          </a:p>
        </p:txBody>
      </p:sp>
      <p:pic>
        <p:nvPicPr>
          <p:cNvPr id="2" name="Picture 1" descr="Text&#10;&#10;Description automatically generated">
            <a:extLst>
              <a:ext uri="{FF2B5EF4-FFF2-40B4-BE49-F238E27FC236}">
                <a16:creationId xmlns:a16="http://schemas.microsoft.com/office/drawing/2014/main" id="{DDA4987C-7DB9-B805-150F-E91E349D7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9" t="9111" r="10557" b="40000"/>
          <a:stretch/>
        </p:blipFill>
        <p:spPr>
          <a:xfrm rot="21303967">
            <a:off x="451901" y="259608"/>
            <a:ext cx="2136035" cy="1740754"/>
          </a:xfrm>
          <a:prstGeom prst="rect">
            <a:avLst/>
          </a:prstGeom>
        </p:spPr>
      </p:pic>
      <p:sp>
        <p:nvSpPr>
          <p:cNvPr id="4" name="TextBox 3">
            <a:extLst>
              <a:ext uri="{FF2B5EF4-FFF2-40B4-BE49-F238E27FC236}">
                <a16:creationId xmlns:a16="http://schemas.microsoft.com/office/drawing/2014/main" id="{5FE6F195-C462-7BC5-AF68-957E6127CD7F}"/>
              </a:ext>
            </a:extLst>
          </p:cNvPr>
          <p:cNvSpPr txBox="1"/>
          <p:nvPr/>
        </p:nvSpPr>
        <p:spPr>
          <a:xfrm>
            <a:off x="1676400" y="304800"/>
            <a:ext cx="8648149" cy="1320361"/>
          </a:xfrm>
          <a:prstGeom prst="rect">
            <a:avLst/>
          </a:prstGeom>
          <a:noFill/>
        </p:spPr>
        <p:txBody>
          <a:bodyPr wrap="square" rtlCol="0">
            <a:spAutoFit/>
          </a:bodyPr>
          <a:lstStyle/>
          <a:p>
            <a:pPr algn="ctr" defTabSz="1005840">
              <a:defRPr/>
            </a:pPr>
            <a:r>
              <a:rPr lang="en-US" sz="6000" b="1" dirty="0">
                <a:solidFill>
                  <a:srgbClr val="70AD47"/>
                </a:solidFill>
                <a:effectLst>
                  <a:outerShdw blurRad="38100" dist="38100" dir="2700000" algn="tl">
                    <a:srgbClr val="000000">
                      <a:alpha val="43137"/>
                    </a:srgbClr>
                  </a:outerShdw>
                </a:effectLst>
                <a:latin typeface="Calibri" panose="020F0502020204030204"/>
              </a:rPr>
              <a:t>A Word About Trust</a:t>
            </a:r>
          </a:p>
          <a:p>
            <a:pPr algn="ctr" defTabSz="1005840">
              <a:defRPr/>
            </a:pPr>
            <a:endParaRPr lang="en-US" sz="1980" dirty="0">
              <a:solidFill>
                <a:prstClr val="white">
                  <a:lumMod val="50000"/>
                </a:prstClr>
              </a:solidFill>
              <a:latin typeface="Calibri" panose="020F0502020204030204"/>
            </a:endParaRPr>
          </a:p>
        </p:txBody>
      </p:sp>
      <p:sp>
        <p:nvSpPr>
          <p:cNvPr id="5" name="Text Box 2">
            <a:extLst>
              <a:ext uri="{FF2B5EF4-FFF2-40B4-BE49-F238E27FC236}">
                <a16:creationId xmlns:a16="http://schemas.microsoft.com/office/drawing/2014/main" id="{C0C8EDE8-977C-C47C-A2F0-4D77B08B95B8}"/>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9037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1EFF-5AC7-097C-4BE8-7CBBF89B03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CD0A61-730C-FD12-9E8A-5C6321EA7E5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C8F18B4E-DC45-644A-F01A-8ECE7B45FA09}"/>
              </a:ext>
            </a:extLst>
          </p:cNvPr>
          <p:cNvPicPr>
            <a:picLocks noChangeAspect="1"/>
          </p:cNvPicPr>
          <p:nvPr/>
        </p:nvPicPr>
        <p:blipFill>
          <a:blip r:embed="rId3"/>
          <a:stretch>
            <a:fillRect/>
          </a:stretch>
        </p:blipFill>
        <p:spPr>
          <a:xfrm>
            <a:off x="304800" y="276126"/>
            <a:ext cx="9576840" cy="7102103"/>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2C02857-1172-05A3-3021-BEBF3514B4A5}"/>
                  </a:ext>
                </a:extLst>
              </p14:cNvPr>
              <p14:cNvContentPartPr/>
              <p14:nvPr/>
            </p14:nvContentPartPr>
            <p14:xfrm>
              <a:off x="6019800" y="985946"/>
              <a:ext cx="819948" cy="358032"/>
            </p14:xfrm>
          </p:contentPart>
        </mc:Choice>
        <mc:Fallback>
          <p:pic>
            <p:nvPicPr>
              <p:cNvPr id="4" name="Ink 3">
                <a:extLst>
                  <a:ext uri="{FF2B5EF4-FFF2-40B4-BE49-F238E27FC236}">
                    <a16:creationId xmlns:a16="http://schemas.microsoft.com/office/drawing/2014/main" id="{A2C02857-1172-05A3-3021-BEBF3514B4A5}"/>
                  </a:ext>
                </a:extLst>
              </p:cNvPr>
              <p:cNvPicPr/>
              <p:nvPr/>
            </p:nvPicPr>
            <p:blipFill>
              <a:blip r:embed="rId5"/>
              <a:stretch>
                <a:fillRect/>
              </a:stretch>
            </p:blipFill>
            <p:spPr>
              <a:xfrm>
                <a:off x="6010797" y="976950"/>
                <a:ext cx="837593" cy="375664"/>
              </a:xfrm>
              <a:prstGeom prst="rect">
                <a:avLst/>
              </a:prstGeom>
            </p:spPr>
          </p:pic>
        </mc:Fallback>
      </mc:AlternateContent>
      <p:sp>
        <p:nvSpPr>
          <p:cNvPr id="5" name="Rectangle 4">
            <a:extLst>
              <a:ext uri="{FF2B5EF4-FFF2-40B4-BE49-F238E27FC236}">
                <a16:creationId xmlns:a16="http://schemas.microsoft.com/office/drawing/2014/main" id="{59CD9207-E7EB-62A9-FA8F-70B2DDB7F38F}"/>
              </a:ext>
            </a:extLst>
          </p:cNvPr>
          <p:cNvSpPr/>
          <p:nvPr/>
        </p:nvSpPr>
        <p:spPr>
          <a:xfrm>
            <a:off x="609600" y="2362200"/>
            <a:ext cx="4072810" cy="784830"/>
          </a:xfrm>
          <a:prstGeom prst="rect">
            <a:avLst/>
          </a:prstGeom>
          <a:noFill/>
        </p:spPr>
        <p:txBody>
          <a:bodyPr wrap="square" lIns="91440" tIns="45720" rIns="91440" bIns="45720">
            <a:spAutoFit/>
          </a:bodyPr>
          <a:lstStyle/>
          <a:p>
            <a:pPr algn="ctr"/>
            <a:r>
              <a:rPr lang="en-US" sz="4500" b="1" dirty="0">
                <a:ln w="0"/>
                <a:solidFill>
                  <a:schemeClr val="bg1">
                    <a:lumMod val="50000"/>
                  </a:schemeClr>
                </a:solidFill>
                <a:effectLst>
                  <a:outerShdw blurRad="38100" dist="19050" dir="2700000" algn="tl" rotWithShape="0">
                    <a:schemeClr val="dk1">
                      <a:alpha val="40000"/>
                    </a:schemeClr>
                  </a:outerShdw>
                </a:effectLst>
              </a:rPr>
              <a:t>h</a:t>
            </a:r>
            <a:r>
              <a:rPr lang="en-US" sz="4500" b="1" cap="none" spc="0" dirty="0">
                <a:ln w="0"/>
                <a:solidFill>
                  <a:schemeClr val="bg1">
                    <a:lumMod val="50000"/>
                  </a:schemeClr>
                </a:solidFill>
                <a:effectLst>
                  <a:outerShdw blurRad="38100" dist="19050" dir="2700000" algn="tl" rotWithShape="0">
                    <a:schemeClr val="dk1">
                      <a:alpha val="40000"/>
                    </a:schemeClr>
                  </a:outerShdw>
                </a:effectLst>
              </a:rPr>
              <a:t>ealthy choices</a:t>
            </a:r>
          </a:p>
        </p:txBody>
      </p:sp>
      <p:sp>
        <p:nvSpPr>
          <p:cNvPr id="7" name="Text Box 2">
            <a:extLst>
              <a:ext uri="{FF2B5EF4-FFF2-40B4-BE49-F238E27FC236}">
                <a16:creationId xmlns:a16="http://schemas.microsoft.com/office/drawing/2014/main" id="{5A06F712-047D-E8C3-D10B-4C6582CB7762}"/>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21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1343ED-4269-8637-C40A-327E8E880DFF}"/>
              </a:ext>
            </a:extLst>
          </p:cNvPr>
          <p:cNvPicPr>
            <a:picLocks noChangeAspect="1"/>
          </p:cNvPicPr>
          <p:nvPr/>
        </p:nvPicPr>
        <p:blipFill>
          <a:blip r:embed="rId3"/>
          <a:stretch>
            <a:fillRect/>
          </a:stretch>
        </p:blipFill>
        <p:spPr>
          <a:xfrm>
            <a:off x="609600" y="495685"/>
            <a:ext cx="8994714" cy="727671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292FF0B-E9B4-86D7-89AD-23BB8624697C}"/>
                  </a:ext>
                </a:extLst>
              </p14:cNvPr>
              <p14:cNvContentPartPr/>
              <p14:nvPr/>
            </p14:nvContentPartPr>
            <p14:xfrm>
              <a:off x="4648200" y="1524000"/>
              <a:ext cx="3839212" cy="1676400"/>
            </p14:xfrm>
          </p:contentPart>
        </mc:Choice>
        <mc:Fallback>
          <p:pic>
            <p:nvPicPr>
              <p:cNvPr id="4" name="Ink 3">
                <a:extLst>
                  <a:ext uri="{FF2B5EF4-FFF2-40B4-BE49-F238E27FC236}">
                    <a16:creationId xmlns:a16="http://schemas.microsoft.com/office/drawing/2014/main" id="{0292FF0B-E9B4-86D7-89AD-23BB8624697C}"/>
                  </a:ext>
                </a:extLst>
              </p:cNvPr>
              <p:cNvPicPr/>
              <p:nvPr/>
            </p:nvPicPr>
            <p:blipFill>
              <a:blip r:embed="rId5"/>
              <a:stretch>
                <a:fillRect/>
              </a:stretch>
            </p:blipFill>
            <p:spPr>
              <a:xfrm>
                <a:off x="4639195" y="1514999"/>
                <a:ext cx="3856861" cy="1694043"/>
              </a:xfrm>
              <a:prstGeom prst="rect">
                <a:avLst/>
              </a:prstGeom>
            </p:spPr>
          </p:pic>
        </mc:Fallback>
      </mc:AlternateContent>
      <p:sp>
        <p:nvSpPr>
          <p:cNvPr id="8" name="Text Box 2">
            <a:extLst>
              <a:ext uri="{FF2B5EF4-FFF2-40B4-BE49-F238E27FC236}">
                <a16:creationId xmlns:a16="http://schemas.microsoft.com/office/drawing/2014/main" id="{F38D1B44-FC10-97DA-E990-9A65232BF50A}"/>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13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r code&#10;&#10;Description automatically generated">
            <a:extLst>
              <a:ext uri="{FF2B5EF4-FFF2-40B4-BE49-F238E27FC236}">
                <a16:creationId xmlns:a16="http://schemas.microsoft.com/office/drawing/2014/main" id="{243A2BFA-4E96-DD46-8BD1-BAA538E665A9}"/>
              </a:ext>
            </a:extLst>
          </p:cNvPr>
          <p:cNvPicPr>
            <a:picLocks noChangeAspect="1"/>
          </p:cNvPicPr>
          <p:nvPr/>
        </p:nvPicPr>
        <p:blipFill>
          <a:blip r:embed="rId3"/>
          <a:stretch>
            <a:fillRect/>
          </a:stretch>
        </p:blipFill>
        <p:spPr>
          <a:xfrm>
            <a:off x="2539340" y="5833529"/>
            <a:ext cx="1015086" cy="1015086"/>
          </a:xfrm>
          <a:prstGeom prst="rect">
            <a:avLst/>
          </a:prstGeom>
        </p:spPr>
      </p:pic>
      <p:pic>
        <p:nvPicPr>
          <p:cNvPr id="5" name="Picture 4" descr="Qr code&#10;&#10;Description automatically generated">
            <a:extLst>
              <a:ext uri="{FF2B5EF4-FFF2-40B4-BE49-F238E27FC236}">
                <a16:creationId xmlns:a16="http://schemas.microsoft.com/office/drawing/2014/main" id="{D8A8DFAE-3245-4A9C-8B1D-13D6330AA70E}"/>
              </a:ext>
            </a:extLst>
          </p:cNvPr>
          <p:cNvPicPr>
            <a:picLocks noChangeAspect="1"/>
          </p:cNvPicPr>
          <p:nvPr/>
        </p:nvPicPr>
        <p:blipFill>
          <a:blip r:embed="rId4"/>
          <a:stretch>
            <a:fillRect/>
          </a:stretch>
        </p:blipFill>
        <p:spPr>
          <a:xfrm>
            <a:off x="635705" y="5805064"/>
            <a:ext cx="1013562" cy="1013562"/>
          </a:xfrm>
          <a:prstGeom prst="rect">
            <a:avLst/>
          </a:prstGeom>
        </p:spPr>
      </p:pic>
      <p:pic>
        <p:nvPicPr>
          <p:cNvPr id="6" name="Picture 5" descr="A poster of a map with pins&#10;&#10;Description automatically generated">
            <a:extLst>
              <a:ext uri="{FF2B5EF4-FFF2-40B4-BE49-F238E27FC236}">
                <a16:creationId xmlns:a16="http://schemas.microsoft.com/office/drawing/2014/main" id="{B03C7897-EF46-63D5-40CF-C0B72AA53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470" y="3820372"/>
            <a:ext cx="1594952" cy="1993688"/>
          </a:xfrm>
          <a:prstGeom prst="rect">
            <a:avLst/>
          </a:prstGeom>
        </p:spPr>
      </p:pic>
      <p:pic>
        <p:nvPicPr>
          <p:cNvPr id="7" name="Picture 6" descr="A map of a brain with pins&#10;&#10;Description automatically generated">
            <a:extLst>
              <a:ext uri="{FF2B5EF4-FFF2-40B4-BE49-F238E27FC236}">
                <a16:creationId xmlns:a16="http://schemas.microsoft.com/office/drawing/2014/main" id="{8412B6D6-D31E-838B-EFCE-3485E2170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 y="3820976"/>
            <a:ext cx="1594952" cy="1993688"/>
          </a:xfrm>
          <a:prstGeom prst="rect">
            <a:avLst/>
          </a:prstGeom>
        </p:spPr>
      </p:pic>
      <p:pic>
        <p:nvPicPr>
          <p:cNvPr id="8" name="Picture 7" descr="A map and yellow text&#10;&#10;Description automatically generated">
            <a:extLst>
              <a:ext uri="{FF2B5EF4-FFF2-40B4-BE49-F238E27FC236}">
                <a16:creationId xmlns:a16="http://schemas.microsoft.com/office/drawing/2014/main" id="{6D1F2BF6-D85A-9927-427C-432B68B3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345" y="952501"/>
            <a:ext cx="4244442" cy="1676400"/>
          </a:xfrm>
          <a:prstGeom prst="rect">
            <a:avLst/>
          </a:prstGeom>
        </p:spPr>
      </p:pic>
      <p:sp>
        <p:nvSpPr>
          <p:cNvPr id="9" name="object 6">
            <a:extLst>
              <a:ext uri="{FF2B5EF4-FFF2-40B4-BE49-F238E27FC236}">
                <a16:creationId xmlns:a16="http://schemas.microsoft.com/office/drawing/2014/main" id="{B88B4D27-C588-A9D8-7195-94B189D923FE}"/>
              </a:ext>
            </a:extLst>
          </p:cNvPr>
          <p:cNvSpPr txBox="1">
            <a:spLocks/>
          </p:cNvSpPr>
          <p:nvPr/>
        </p:nvSpPr>
        <p:spPr bwMode="auto">
          <a:xfrm>
            <a:off x="1669277" y="1968936"/>
            <a:ext cx="3672781" cy="46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96915" rIns="0" bIns="0" numCol="1" rtlCol="0" anchor="t" anchorCtr="0" compatLnSpc="1">
            <a:prstTxWarp prst="textNoShape">
              <a:avLst/>
            </a:prstTxWarp>
            <a:spAutoFit/>
          </a:bodyPr>
          <a:lstStyle>
            <a:lvl1pPr algn="l" defTabSz="502920" rtl="0" eaLnBrk="1" fontAlgn="base" hangingPunct="1">
              <a:spcBef>
                <a:spcPct val="0"/>
              </a:spcBef>
              <a:spcAft>
                <a:spcPct val="0"/>
              </a:spcAft>
              <a:defRPr sz="3520" b="1" kern="1200">
                <a:solidFill>
                  <a:srgbClr val="58595B"/>
                </a:solidFill>
                <a:latin typeface="Arial" panose="020B0604020202020204" pitchFamily="34" charset="0"/>
                <a:ea typeface="MS PGothic" pitchFamily="34" charset="-128"/>
                <a:cs typeface="Arial" panose="020B0604020202020204" pitchFamily="34" charset="0"/>
              </a:defRPr>
            </a:lvl1pPr>
            <a:lvl2pPr algn="l" defTabSz="502920" rtl="0" eaLnBrk="1" fontAlgn="base" hangingPunct="1">
              <a:spcBef>
                <a:spcPct val="0"/>
              </a:spcBef>
              <a:spcAft>
                <a:spcPct val="0"/>
              </a:spcAft>
              <a:defRPr sz="3520" b="1">
                <a:solidFill>
                  <a:schemeClr val="tx1"/>
                </a:solidFill>
                <a:latin typeface="Helvetica" charset="0"/>
                <a:ea typeface="MS PGothic" pitchFamily="34" charset="-128"/>
                <a:cs typeface="Helvetica" panose="020B0604020202020204" pitchFamily="34" charset="0"/>
              </a:defRPr>
            </a:lvl2pPr>
            <a:lvl3pPr algn="l" defTabSz="502920" rtl="0" eaLnBrk="1" fontAlgn="base" hangingPunct="1">
              <a:spcBef>
                <a:spcPct val="0"/>
              </a:spcBef>
              <a:spcAft>
                <a:spcPct val="0"/>
              </a:spcAft>
              <a:defRPr sz="3520" b="1">
                <a:solidFill>
                  <a:schemeClr val="tx1"/>
                </a:solidFill>
                <a:latin typeface="Helvetica" charset="0"/>
                <a:ea typeface="MS PGothic" pitchFamily="34" charset="-128"/>
                <a:cs typeface="Helvetica" panose="020B0604020202020204" pitchFamily="34" charset="0"/>
              </a:defRPr>
            </a:lvl3pPr>
            <a:lvl4pPr algn="l" defTabSz="502920" rtl="0" eaLnBrk="1" fontAlgn="base" hangingPunct="1">
              <a:spcBef>
                <a:spcPct val="0"/>
              </a:spcBef>
              <a:spcAft>
                <a:spcPct val="0"/>
              </a:spcAft>
              <a:defRPr sz="3520" b="1">
                <a:solidFill>
                  <a:schemeClr val="tx1"/>
                </a:solidFill>
                <a:latin typeface="Helvetica" charset="0"/>
                <a:ea typeface="MS PGothic" pitchFamily="34" charset="-128"/>
                <a:cs typeface="Helvetica" panose="020B0604020202020204" pitchFamily="34" charset="0"/>
              </a:defRPr>
            </a:lvl4pPr>
            <a:lvl5pPr algn="l" defTabSz="502920" rtl="0" eaLnBrk="1" fontAlgn="base" hangingPunct="1">
              <a:spcBef>
                <a:spcPct val="0"/>
              </a:spcBef>
              <a:spcAft>
                <a:spcPct val="0"/>
              </a:spcAft>
              <a:defRPr sz="3520" b="1">
                <a:solidFill>
                  <a:schemeClr val="tx1"/>
                </a:solidFill>
                <a:latin typeface="Helvetica" charset="0"/>
                <a:ea typeface="MS PGothic" pitchFamily="34" charset="-128"/>
                <a:cs typeface="Helvetica" panose="020B0604020202020204" pitchFamily="34" charset="0"/>
              </a:defRPr>
            </a:lvl5pPr>
            <a:lvl6pPr marL="502920" algn="l" defTabSz="502920" rtl="0" eaLnBrk="1" fontAlgn="base" hangingPunct="1">
              <a:spcBef>
                <a:spcPct val="0"/>
              </a:spcBef>
              <a:spcAft>
                <a:spcPct val="0"/>
              </a:spcAft>
              <a:defRPr sz="3520" b="1">
                <a:solidFill>
                  <a:schemeClr val="tx1"/>
                </a:solidFill>
                <a:latin typeface="Helvetica" charset="0"/>
                <a:ea typeface="ＭＳ Ｐゴシック" charset="0"/>
              </a:defRPr>
            </a:lvl6pPr>
            <a:lvl7pPr marL="1005840" algn="l" defTabSz="502920" rtl="0" eaLnBrk="1" fontAlgn="base" hangingPunct="1">
              <a:spcBef>
                <a:spcPct val="0"/>
              </a:spcBef>
              <a:spcAft>
                <a:spcPct val="0"/>
              </a:spcAft>
              <a:defRPr sz="3520" b="1">
                <a:solidFill>
                  <a:schemeClr val="tx1"/>
                </a:solidFill>
                <a:latin typeface="Helvetica" charset="0"/>
                <a:ea typeface="ＭＳ Ｐゴシック" charset="0"/>
              </a:defRPr>
            </a:lvl7pPr>
            <a:lvl8pPr marL="1508760" algn="l" defTabSz="502920" rtl="0" eaLnBrk="1" fontAlgn="base" hangingPunct="1">
              <a:spcBef>
                <a:spcPct val="0"/>
              </a:spcBef>
              <a:spcAft>
                <a:spcPct val="0"/>
              </a:spcAft>
              <a:defRPr sz="3520" b="1">
                <a:solidFill>
                  <a:schemeClr val="tx1"/>
                </a:solidFill>
                <a:latin typeface="Helvetica" charset="0"/>
                <a:ea typeface="ＭＳ Ｐゴシック" charset="0"/>
              </a:defRPr>
            </a:lvl8pPr>
            <a:lvl9pPr marL="2011680" algn="l" defTabSz="502920" rtl="0" eaLnBrk="1" fontAlgn="base" hangingPunct="1">
              <a:spcBef>
                <a:spcPct val="0"/>
              </a:spcBef>
              <a:spcAft>
                <a:spcPct val="0"/>
              </a:spcAft>
              <a:defRPr sz="3520" b="1">
                <a:solidFill>
                  <a:schemeClr val="tx1"/>
                </a:solidFill>
                <a:latin typeface="Helvetica" charset="0"/>
                <a:ea typeface="ＭＳ Ｐゴシック" charset="0"/>
              </a:defRPr>
            </a:lvl9pPr>
          </a:lstStyle>
          <a:p>
            <a:pPr marL="2307176" marR="123426" algn="ctr" defTabSz="414909">
              <a:lnSpc>
                <a:spcPct val="74900"/>
              </a:lnSpc>
              <a:spcBef>
                <a:spcPts val="1551"/>
              </a:spcBef>
            </a:pPr>
            <a:r>
              <a:rPr lang="en-US" sz="2184" dirty="0">
                <a:solidFill>
                  <a:prstClr val="black">
                    <a:lumMod val="65000"/>
                    <a:lumOff val="35000"/>
                  </a:prstClr>
                </a:solidFill>
                <a:latin typeface="AlternateGotNo2D" panose="00000000000000000003" pitchFamily="2" charset="0"/>
                <a:cs typeface="Roboto"/>
              </a:rPr>
              <a:t>.org</a:t>
            </a:r>
            <a:endParaRPr lang="en-US" sz="2184" dirty="0">
              <a:solidFill>
                <a:prstClr val="black">
                  <a:lumMod val="65000"/>
                  <a:lumOff val="35000"/>
                </a:prstClr>
              </a:solidFill>
              <a:latin typeface="The Historia Demo" pitchFamily="2" charset="0"/>
              <a:cs typeface="Roboto"/>
            </a:endParaRPr>
          </a:p>
        </p:txBody>
      </p:sp>
      <p:pic>
        <p:nvPicPr>
          <p:cNvPr id="10" name="Picture 9" descr="A cartoon of a brain&#10;&#10;Description automatically generated">
            <a:extLst>
              <a:ext uri="{FF2B5EF4-FFF2-40B4-BE49-F238E27FC236}">
                <a16:creationId xmlns:a16="http://schemas.microsoft.com/office/drawing/2014/main" id="{556729CB-DD33-EF70-E6B0-F1809A333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5981" y="3802380"/>
            <a:ext cx="1594952" cy="2011680"/>
          </a:xfrm>
          <a:prstGeom prst="rect">
            <a:avLst/>
          </a:prstGeom>
        </p:spPr>
      </p:pic>
      <p:pic>
        <p:nvPicPr>
          <p:cNvPr id="11" name="Picture 10" descr="A book cover of a cartoon&#10;&#10;Description automatically generated">
            <a:extLst>
              <a:ext uri="{FF2B5EF4-FFF2-40B4-BE49-F238E27FC236}">
                <a16:creationId xmlns:a16="http://schemas.microsoft.com/office/drawing/2014/main" id="{62920095-1FD0-9888-3B64-C781675E1B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2830" y="3793387"/>
            <a:ext cx="1594952" cy="2011679"/>
          </a:xfrm>
          <a:prstGeom prst="rect">
            <a:avLst/>
          </a:prstGeom>
        </p:spPr>
      </p:pic>
      <p:pic>
        <p:nvPicPr>
          <p:cNvPr id="12" name="Picture 11" descr="A qr code with black squares&#10;&#10;Description automatically generated">
            <a:extLst>
              <a:ext uri="{FF2B5EF4-FFF2-40B4-BE49-F238E27FC236}">
                <a16:creationId xmlns:a16="http://schemas.microsoft.com/office/drawing/2014/main" id="{9A36733F-4CF0-430C-13A4-A7A97166E0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4263" y="5970226"/>
            <a:ext cx="878387" cy="878387"/>
          </a:xfrm>
          <a:prstGeom prst="rect">
            <a:avLst/>
          </a:prstGeom>
        </p:spPr>
      </p:pic>
      <p:pic>
        <p:nvPicPr>
          <p:cNvPr id="13" name="Picture 12" descr="A qr code with black squares&#10;&#10;Description automatically generated">
            <a:extLst>
              <a:ext uri="{FF2B5EF4-FFF2-40B4-BE49-F238E27FC236}">
                <a16:creationId xmlns:a16="http://schemas.microsoft.com/office/drawing/2014/main" id="{342BC18C-7CFD-F709-BB0F-98336CA21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0482" y="5963865"/>
            <a:ext cx="832163" cy="832163"/>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0A3F0E0D-EBC1-2432-4F87-0F910A5DB7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17687" y="3558520"/>
            <a:ext cx="2401714" cy="2456298"/>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A8009FB4-A455-FF31-0168-BA91DCB6F44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47609" y="5896606"/>
            <a:ext cx="922020" cy="922020"/>
          </a:xfrm>
          <a:prstGeom prst="rect">
            <a:avLst/>
          </a:prstGeom>
        </p:spPr>
      </p:pic>
      <p:sp>
        <p:nvSpPr>
          <p:cNvPr id="16" name="TextBox 15">
            <a:extLst>
              <a:ext uri="{FF2B5EF4-FFF2-40B4-BE49-F238E27FC236}">
                <a16:creationId xmlns:a16="http://schemas.microsoft.com/office/drawing/2014/main" id="{5597E5D8-7997-D4E7-63DD-4CF593DB518B}"/>
              </a:ext>
            </a:extLst>
          </p:cNvPr>
          <p:cNvSpPr txBox="1"/>
          <p:nvPr/>
        </p:nvSpPr>
        <p:spPr>
          <a:xfrm>
            <a:off x="3958244" y="919662"/>
            <a:ext cx="6615225" cy="2705869"/>
          </a:xfrm>
          <a:prstGeom prst="rect">
            <a:avLst/>
          </a:prstGeom>
          <a:noFill/>
        </p:spPr>
        <p:txBody>
          <a:bodyPr wrap="square" rtlCol="0">
            <a:spAutoFit/>
          </a:bodyPr>
          <a:lstStyle/>
          <a:p>
            <a:pPr algn="ctr" defTabSz="732232" eaLnBrk="0" fontAlgn="base" hangingPunct="0">
              <a:spcBef>
                <a:spcPct val="0"/>
              </a:spcBef>
              <a:spcAft>
                <a:spcPct val="0"/>
              </a:spcAft>
              <a:defRPr/>
            </a:pPr>
            <a:r>
              <a:rPr lang="en-US" sz="1923" b="1" dirty="0">
                <a:solidFill>
                  <a:prstClr val="black"/>
                </a:solidFill>
                <a:latin typeface="Calibri" panose="020F0502020204030204"/>
                <a:ea typeface="ヒラギノ角ゴ Pro W3" pitchFamily="1" charset="-128"/>
              </a:rPr>
              <a:t>Crystal Collier, PhD, LPC-S </a:t>
            </a:r>
          </a:p>
          <a:p>
            <a:pPr algn="ctr" defTabSz="732232" eaLnBrk="0" fontAlgn="base" hangingPunct="0">
              <a:spcBef>
                <a:spcPct val="0"/>
              </a:spcBef>
              <a:spcAft>
                <a:spcPct val="0"/>
              </a:spcAft>
              <a:defRPr/>
            </a:pPr>
            <a:r>
              <a:rPr lang="en-US" sz="1923" dirty="0">
                <a:solidFill>
                  <a:prstClr val="black"/>
                </a:solidFill>
                <a:latin typeface="Calibri" panose="020F0502020204030204"/>
                <a:ea typeface="ヒラギノ角ゴ Pro W3" pitchFamily="1" charset="-128"/>
              </a:rPr>
              <a:t>(713) 254-9719</a:t>
            </a:r>
          </a:p>
          <a:p>
            <a:pPr algn="ctr" defTabSz="732232" eaLnBrk="0" fontAlgn="base" hangingPunct="0">
              <a:spcBef>
                <a:spcPct val="0"/>
              </a:spcBef>
              <a:spcAft>
                <a:spcPct val="0"/>
              </a:spcAft>
              <a:defRPr/>
            </a:pPr>
            <a:r>
              <a:rPr lang="en-US" sz="1923" dirty="0">
                <a:solidFill>
                  <a:prstClr val="black"/>
                </a:solidFill>
                <a:latin typeface="Calibri" panose="020F0502020204030204"/>
                <a:ea typeface="ヒラギノ角ゴ Pro W3" pitchFamily="1" charset="-128"/>
                <a:hlinkClick r:id="rId14"/>
              </a:rPr>
              <a:t>www.drcrystalcollier.com</a:t>
            </a:r>
            <a:endParaRPr lang="en-US" sz="1923" dirty="0">
              <a:solidFill>
                <a:prstClr val="black"/>
              </a:solidFill>
              <a:latin typeface="Calibri" panose="020F0502020204030204"/>
              <a:ea typeface="ヒラギノ角ゴ Pro W3" pitchFamily="1" charset="-128"/>
            </a:endParaRPr>
          </a:p>
          <a:p>
            <a:pPr algn="ctr" defTabSz="732232" eaLnBrk="0" fontAlgn="base" hangingPunct="0">
              <a:spcBef>
                <a:spcPct val="0"/>
              </a:spcBef>
              <a:spcAft>
                <a:spcPct val="0"/>
              </a:spcAft>
              <a:defRPr/>
            </a:pPr>
            <a:r>
              <a:rPr lang="en-US" sz="1923" dirty="0">
                <a:solidFill>
                  <a:prstClr val="black"/>
                </a:solidFill>
                <a:latin typeface="Calibri" panose="020F0502020204030204"/>
                <a:ea typeface="ヒラギノ角ゴ Pro W3" pitchFamily="1" charset="-128"/>
                <a:hlinkClick r:id="rId15"/>
              </a:rPr>
              <a:t>www.knowyourneuro.org</a:t>
            </a:r>
            <a:endParaRPr lang="en-US" sz="1923" dirty="0">
              <a:solidFill>
                <a:prstClr val="black"/>
              </a:solidFill>
              <a:latin typeface="Calibri" panose="020F0502020204030204"/>
              <a:ea typeface="ヒラギノ角ゴ Pro W3" pitchFamily="1" charset="-128"/>
            </a:endParaRPr>
          </a:p>
          <a:p>
            <a:pPr algn="ctr" defTabSz="732232" eaLnBrk="0" fontAlgn="base" hangingPunct="0">
              <a:spcBef>
                <a:spcPct val="0"/>
              </a:spcBef>
              <a:spcAft>
                <a:spcPct val="0"/>
              </a:spcAft>
              <a:defRPr/>
            </a:pPr>
            <a:r>
              <a:rPr lang="en-US" sz="1923" dirty="0">
                <a:solidFill>
                  <a:prstClr val="black"/>
                </a:solidFill>
                <a:latin typeface="Calibri" panose="020F0502020204030204"/>
                <a:ea typeface="ヒラギノ角ゴ Pro W3" pitchFamily="1" charset="-128"/>
                <a:hlinkClick r:id="rId16"/>
              </a:rPr>
              <a:t>www.neurowhereaboutsguide.com</a:t>
            </a:r>
            <a:endParaRPr lang="en-US" sz="1923" dirty="0">
              <a:solidFill>
                <a:prstClr val="black"/>
              </a:solidFill>
              <a:latin typeface="Calibri" panose="020F0502020204030204"/>
              <a:ea typeface="ヒラギノ角ゴ Pro W3" pitchFamily="1" charset="-128"/>
            </a:endParaRPr>
          </a:p>
          <a:p>
            <a:pPr algn="ctr" defTabSz="732232" eaLnBrk="0" fontAlgn="base" hangingPunct="0">
              <a:spcBef>
                <a:spcPct val="0"/>
              </a:spcBef>
              <a:spcAft>
                <a:spcPct val="0"/>
              </a:spcAft>
              <a:defRPr/>
            </a:pPr>
            <a:r>
              <a:rPr lang="en-US" sz="1923" dirty="0">
                <a:solidFill>
                  <a:prstClr val="black"/>
                </a:solidFill>
                <a:latin typeface="Calibri" panose="020F0502020204030204"/>
                <a:ea typeface="ヒラギノ角ゴ Pro W3" pitchFamily="1" charset="-128"/>
              </a:rPr>
              <a:t>crystal@drcrystalcollier.com</a:t>
            </a:r>
          </a:p>
          <a:p>
            <a:pPr algn="ctr" defTabSz="732232" eaLnBrk="0" fontAlgn="base" hangingPunct="0">
              <a:spcBef>
                <a:spcPct val="0"/>
              </a:spcBef>
              <a:spcAft>
                <a:spcPct val="0"/>
              </a:spcAft>
              <a:defRPr/>
            </a:pPr>
            <a:endParaRPr lang="en-US" sz="1923" dirty="0">
              <a:solidFill>
                <a:prstClr val="black"/>
              </a:solidFill>
              <a:latin typeface="Calibri" panose="020F0502020204030204"/>
              <a:ea typeface="ヒラギノ角ゴ Pro W3" pitchFamily="1" charset="-128"/>
            </a:endParaRPr>
          </a:p>
          <a:p>
            <a:pPr algn="ctr" defTabSz="732232" eaLnBrk="0" fontAlgn="base" hangingPunct="0">
              <a:spcBef>
                <a:spcPct val="0"/>
              </a:spcBef>
              <a:spcAft>
                <a:spcPct val="0"/>
              </a:spcAft>
              <a:defRPr/>
            </a:pPr>
            <a:endParaRPr lang="en-US" sz="3523" dirty="0">
              <a:solidFill>
                <a:prstClr val="black"/>
              </a:solidFill>
              <a:latin typeface="Calibri" panose="020F0502020204030204"/>
              <a:ea typeface="ヒラギノ角ゴ Pro W3" pitchFamily="1" charset="-128"/>
            </a:endParaRPr>
          </a:p>
        </p:txBody>
      </p:sp>
      <p:sp>
        <p:nvSpPr>
          <p:cNvPr id="17" name="Text Box 2">
            <a:extLst>
              <a:ext uri="{FF2B5EF4-FFF2-40B4-BE49-F238E27FC236}">
                <a16:creationId xmlns:a16="http://schemas.microsoft.com/office/drawing/2014/main" id="{9C53281B-44A4-7B0E-9962-DB2BD0B8C1BE}"/>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612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43519" y="1143000"/>
            <a:ext cx="5151120" cy="4777740"/>
          </a:xfrm>
        </p:spPr>
        <p:txBody>
          <a:bodyPr/>
          <a:lstStyle/>
          <a:p>
            <a:pPr>
              <a:defRPr/>
            </a:pPr>
            <a:r>
              <a:rPr lang="en-US" dirty="0">
                <a:latin typeface="+mn-lt"/>
              </a:rPr>
              <a:t>How can we protect our brain development from all the </a:t>
            </a:r>
            <a:r>
              <a:rPr lang="en-US" dirty="0">
                <a:solidFill>
                  <a:srgbClr val="FF0000"/>
                </a:solidFill>
                <a:latin typeface="+mn-lt"/>
              </a:rPr>
              <a:t>high-risk behaviors </a:t>
            </a:r>
            <a:r>
              <a:rPr lang="en-US" dirty="0">
                <a:latin typeface="+mn-lt"/>
              </a:rPr>
              <a:t>young people are faced with today?</a:t>
            </a:r>
          </a:p>
        </p:txBody>
      </p:sp>
      <p:pic>
        <p:nvPicPr>
          <p:cNvPr id="109571" name="Content Placeholder 3" descr="1_PERC_comp_6PANELS_SMALL.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94460"/>
            <a:ext cx="2210753" cy="4526280"/>
          </a:xfrm>
          <a:prstGeom prst="roundRect">
            <a:avLst/>
          </a:prstGeom>
        </p:spPr>
      </p:pic>
      <p:sp>
        <p:nvSpPr>
          <p:cNvPr id="3" name="Text Box 2">
            <a:extLst>
              <a:ext uri="{FF2B5EF4-FFF2-40B4-BE49-F238E27FC236}">
                <a16:creationId xmlns:a16="http://schemas.microsoft.com/office/drawing/2014/main" id="{018F9D48-CA98-09CA-2CAD-780C96E1C71A}"/>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enage Alcohol and Drug Use and Abuse – Doug LeDrew Academic Support">
            <a:extLst>
              <a:ext uri="{FF2B5EF4-FFF2-40B4-BE49-F238E27FC236}">
                <a16:creationId xmlns:a16="http://schemas.microsoft.com/office/drawing/2014/main" id="{DF540D5D-D4F6-481F-9A05-862AD805FB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0"/>
            <a:ext cx="9413875"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B3FA57A9-C91E-00A9-AAB7-85DF74E7A892}"/>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72396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ideo Game Addiction in Adults &amp; Kids - Corey Human | M1 Psychology">
            <a:extLst>
              <a:ext uri="{FF2B5EF4-FFF2-40B4-BE49-F238E27FC236}">
                <a16:creationId xmlns:a16="http://schemas.microsoft.com/office/drawing/2014/main" id="{9749C65B-B624-466B-A475-CB86669C4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9284874"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954E6DBC-88C4-7AA8-00E3-280CFD13D4EA}"/>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2234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Bullying Is and Is Not">
            <a:extLst>
              <a:ext uri="{FF2B5EF4-FFF2-40B4-BE49-F238E27FC236}">
                <a16:creationId xmlns:a16="http://schemas.microsoft.com/office/drawing/2014/main" id="{9E5622FB-9BD9-4AB7-9814-AA73F7E19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34" y="723900"/>
            <a:ext cx="9324731"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A3E634BD-7FAF-51C4-4DCD-4CCF58D0EC2B}"/>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6125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can you help your teen deal with body image issues? | The Times of India">
            <a:extLst>
              <a:ext uri="{FF2B5EF4-FFF2-40B4-BE49-F238E27FC236}">
                <a16:creationId xmlns:a16="http://schemas.microsoft.com/office/drawing/2014/main" id="{CC2A851B-F195-41F2-8EA3-5F257D370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4DB434B7-D586-2CDE-7211-82AA365FFE41}"/>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0096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llustration Of An Isolated Smartphone With A Triple X Sign Royalty Free  SVG, Cliparts, Vectors, and Stock Illustration. Image 31605311.">
            <a:extLst>
              <a:ext uri="{FF2B5EF4-FFF2-40B4-BE49-F238E27FC236}">
                <a16:creationId xmlns:a16="http://schemas.microsoft.com/office/drawing/2014/main" id="{D148979F-C7CD-4D74-9C91-069AF1752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85800"/>
            <a:ext cx="5686425" cy="777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ed surprised funny little boy with curly hair using mobile phone with  shocked expression, astonished kid playing video game on cellphone, children  entertainment. indoor studio shot blue background Stock Photo | Adobe">
            <a:extLst>
              <a:ext uri="{FF2B5EF4-FFF2-40B4-BE49-F238E27FC236}">
                <a16:creationId xmlns:a16="http://schemas.microsoft.com/office/drawing/2014/main" id="{DB852529-DBFE-700F-835E-79BF3F4761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97" b="98051" l="10000" r="90000">
                        <a14:foregroundMark x1="53100" y1="7046" x2="53100" y2="7046"/>
                        <a14:foregroundMark x1="54600" y1="83508" x2="54600" y2="83508"/>
                        <a14:foregroundMark x1="43200" y1="98051" x2="43200" y2="98051"/>
                      </a14:backgroundRemoval>
                    </a14:imgEffect>
                  </a14:imgLayer>
                </a14:imgProps>
              </a:ext>
              <a:ext uri="{28A0092B-C50C-407E-A947-70E740481C1C}">
                <a14:useLocalDpi xmlns:a14="http://schemas.microsoft.com/office/drawing/2010/main" val="0"/>
              </a:ext>
            </a:extLst>
          </a:blip>
          <a:srcRect/>
          <a:stretch>
            <a:fillRect/>
          </a:stretch>
        </p:blipFill>
        <p:spPr bwMode="auto">
          <a:xfrm>
            <a:off x="-3124200" y="152400"/>
            <a:ext cx="11424288" cy="762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ptop with a triple x sign | Stock vector | Colourbox">
            <a:extLst>
              <a:ext uri="{FF2B5EF4-FFF2-40B4-BE49-F238E27FC236}">
                <a16:creationId xmlns:a16="http://schemas.microsoft.com/office/drawing/2014/main" id="{EA10DE24-AA0C-5D13-3E71-DFE5BC3ADC5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19400" y="24384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299056E4-876B-CD3E-DC2A-D9A563B6C3D1}"/>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27614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5FC7-4219-4142-AF28-F27E61E4646B}"/>
              </a:ext>
            </a:extLst>
          </p:cNvPr>
          <p:cNvSpPr>
            <a:spLocks noGrp="1"/>
          </p:cNvSpPr>
          <p:nvPr>
            <p:ph type="title"/>
          </p:nvPr>
        </p:nvSpPr>
        <p:spPr>
          <a:xfrm>
            <a:off x="4800600" y="2895600"/>
            <a:ext cx="4267200" cy="1354217"/>
          </a:xfrm>
        </p:spPr>
        <p:txBody>
          <a:bodyPr/>
          <a:lstStyle/>
          <a:p>
            <a:pPr>
              <a:defRPr/>
            </a:pPr>
            <a:r>
              <a:rPr lang="en-US" sz="4400" u="none" dirty="0">
                <a:solidFill>
                  <a:schemeClr val="tx1"/>
                </a:solidFill>
                <a:latin typeface="Plau Bold" panose="00000800000000000000" pitchFamily="50" charset="0"/>
              </a:rPr>
              <a:t>Solution #1</a:t>
            </a:r>
            <a:br>
              <a:rPr lang="en-US" sz="4400" u="none" dirty="0">
                <a:solidFill>
                  <a:schemeClr val="tx1"/>
                </a:solidFill>
                <a:latin typeface="Plau Bold" panose="00000800000000000000" pitchFamily="50" charset="0"/>
              </a:rPr>
            </a:br>
            <a:r>
              <a:rPr lang="en-US" sz="4400" u="none" dirty="0">
                <a:solidFill>
                  <a:srgbClr val="00B050"/>
                </a:solidFill>
                <a:latin typeface="Plau Bold" panose="00000800000000000000" pitchFamily="50" charset="0"/>
              </a:rPr>
              <a:t>Educate Youth</a:t>
            </a:r>
          </a:p>
        </p:txBody>
      </p:sp>
      <p:pic>
        <p:nvPicPr>
          <p:cNvPr id="20483" name="Content Placeholder 3" descr="1_PERC_comp_6PANELS_SMALL.gif">
            <a:extLst>
              <a:ext uri="{FF2B5EF4-FFF2-40B4-BE49-F238E27FC236}">
                <a16:creationId xmlns:a16="http://schemas.microsoft.com/office/drawing/2014/main" id="{12E402C3-0234-49CA-A8C2-F374FD73A9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5583" y="1447800"/>
            <a:ext cx="2210753" cy="4526280"/>
          </a:xfrm>
          <a:prstGeom prst="roundRect">
            <a:avLst/>
          </a:prstGeom>
        </p:spPr>
      </p:pic>
      <p:sp>
        <p:nvSpPr>
          <p:cNvPr id="3" name="Text Box 2">
            <a:extLst>
              <a:ext uri="{FF2B5EF4-FFF2-40B4-BE49-F238E27FC236}">
                <a16:creationId xmlns:a16="http://schemas.microsoft.com/office/drawing/2014/main" id="{5873C1A7-211E-2E44-8812-D51769DAE12D}"/>
              </a:ext>
            </a:extLst>
          </p:cNvPr>
          <p:cNvSpPr txBox="1">
            <a:spLocks noChangeArrowheads="1"/>
          </p:cNvSpPr>
          <p:nvPr/>
        </p:nvSpPr>
        <p:spPr bwMode="auto">
          <a:xfrm>
            <a:off x="7239000" y="7395048"/>
            <a:ext cx="3059430" cy="2197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tabLst>
                <a:tab pos="862330" algn="l"/>
              </a:tabLst>
            </a:pPr>
            <a:r>
              <a:rPr lang="en-US" sz="1200" dirty="0">
                <a:effectLst/>
                <a:latin typeface="Plau" panose="00000500000000000000" pitchFamily="50" charset="0"/>
                <a:ea typeface="Times New Roman" panose="02020603050405020304" pitchFamily="18" charset="0"/>
                <a:cs typeface="Times New Roman" panose="02020603050405020304" pitchFamily="18" charset="0"/>
              </a:rPr>
              <a:t>  </a:t>
            </a:r>
            <a:r>
              <a:rPr lang="en-US" sz="600" dirty="0">
                <a:solidFill>
                  <a:schemeClr val="bg1">
                    <a:lumMod val="75000"/>
                  </a:schemeClr>
                </a:solidFill>
                <a:effectLst/>
                <a:latin typeface="Plau" panose="00000500000000000000" pitchFamily="50" charset="0"/>
                <a:ea typeface="Times New Roman" panose="02020603050405020304" pitchFamily="18" charset="0"/>
                <a:cs typeface="Times New Roman" panose="02020603050405020304" pitchFamily="18" charset="0"/>
              </a:rPr>
              <a:t>Reprinted with permission from The NeuroWhereAbouts Guide</a:t>
            </a:r>
            <a:r>
              <a:rPr lang="en-US" sz="6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DrCrystalCollier</a:t>
            </a:r>
            <a:endParaRPr lang="en-US" sz="900" dirty="0">
              <a:solidFill>
                <a:schemeClr val="bg1">
                  <a:lumMod val="75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Austin Recovery">
      <a:dk1>
        <a:sysClr val="windowText" lastClr="000000"/>
      </a:dk1>
      <a:lt1>
        <a:sysClr val="window" lastClr="FFFFFF"/>
      </a:lt1>
      <a:dk2>
        <a:srgbClr val="48555F"/>
      </a:dk2>
      <a:lt2>
        <a:srgbClr val="EEECE1"/>
      </a:lt2>
      <a:accent1>
        <a:srgbClr val="E19922"/>
      </a:accent1>
      <a:accent2>
        <a:srgbClr val="C2465E"/>
      </a:accent2>
      <a:accent3>
        <a:srgbClr val="AD2835"/>
      </a:accent3>
      <a:accent4>
        <a:srgbClr val="EA634B"/>
      </a:accent4>
      <a:accent5>
        <a:srgbClr val="76838E"/>
      </a:accent5>
      <a:accent6>
        <a:srgbClr val="AEB87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COR Interim PowerPoint Template.potx [Read-Only]" id="{F3D3AB0C-D152-4940-A8D0-02DC6D169951}" vid="{448D5423-6C64-4C0B-A7F7-FEBAA796CF8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10438</TotalTime>
  <Words>1502</Words>
  <Application>Microsoft Office PowerPoint</Application>
  <PresentationFormat>Custom</PresentationFormat>
  <Paragraphs>163</Paragraphs>
  <Slides>25</Slides>
  <Notes>25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AlternateGotNo2D</vt:lpstr>
      <vt:lpstr>Arial</vt:lpstr>
      <vt:lpstr>Calibri</vt:lpstr>
      <vt:lpstr>Calibri Light</vt:lpstr>
      <vt:lpstr>Garamond</vt:lpstr>
      <vt:lpstr>Helvetica</vt:lpstr>
      <vt:lpstr>Plau</vt:lpstr>
      <vt:lpstr>Plau Bold</vt:lpstr>
      <vt:lpstr>The Historia Demo</vt:lpstr>
      <vt:lpstr>Office Theme</vt:lpstr>
      <vt:lpstr>4_Office Theme</vt:lpstr>
      <vt:lpstr>1_Blank Presentation</vt:lpstr>
      <vt:lpstr>5_Office Theme</vt:lpstr>
      <vt:lpstr>6_Office Theme</vt:lpstr>
      <vt:lpstr>2_Blank Presentation</vt:lpstr>
      <vt:lpstr>PowerPoint Presentation</vt:lpstr>
      <vt:lpstr>PowerPoint Presentation</vt:lpstr>
      <vt:lpstr>How can we protect our brain development from all the high-risk behaviors young people are faced with today?</vt:lpstr>
      <vt:lpstr>PowerPoint Presentation</vt:lpstr>
      <vt:lpstr>PowerPoint Presentation</vt:lpstr>
      <vt:lpstr>PowerPoint Presentation</vt:lpstr>
      <vt:lpstr>PowerPoint Presentation</vt:lpstr>
      <vt:lpstr>PowerPoint Presentation</vt:lpstr>
      <vt:lpstr>Solution #1 Educate Youth</vt:lpstr>
      <vt:lpstr>PowerPoint Presentation</vt:lpstr>
      <vt:lpstr>Solution #2 Create a Family Code</vt:lpstr>
      <vt:lpstr>PowerPoint Presentation</vt:lpstr>
      <vt:lpstr>PowerPoint Presentation</vt:lpstr>
      <vt:lpstr>PowerPoint Presentation</vt:lpstr>
      <vt:lpstr>PowerPoint Presentation</vt:lpstr>
      <vt:lpstr>PowerPoint Presentation</vt:lpstr>
      <vt:lpstr>PowerPoint Presentation</vt:lpstr>
      <vt:lpstr>Solution #3 Refer to the Family Code Often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 Crystal Collier, LPC-S PLLC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PowerPoint_quick_guide</dc:title>
  <dc:creator>Crystal Collier</dc:creator>
  <cp:keywords>Family Code Workshop</cp:keywords>
  <cp:lastModifiedBy>Crystal Collier</cp:lastModifiedBy>
  <cp:revision>33</cp:revision>
  <dcterms:created xsi:type="dcterms:W3CDTF">2020-11-12T15:16:51Z</dcterms:created>
  <dcterms:modified xsi:type="dcterms:W3CDTF">2024-04-03T21:27:30Z</dcterms:modified>
  <cp:category>Prevention Education</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2020-11-12T00:00:00Z</vt:filetime>
  </property>
  <property fmtid="{D5CDD505-2E9C-101B-9397-08002B2CF9AE}" pid="3" name="Creator">
    <vt:lpwstr>Adobe Illustrator 25.0 (Macintosh)</vt:lpwstr>
  </property>
  <property fmtid="{D5CDD505-2E9C-101B-9397-08002B2CF9AE}" pid="4" name="LastSaved">
    <vt:filetime>2020-11-12T00:00:00Z</vt:filetime>
  </property>
</Properties>
</file>